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6" r:id="rId5"/>
    <p:sldId id="257" r:id="rId6"/>
    <p:sldId id="298" r:id="rId7"/>
    <p:sldId id="282" r:id="rId8"/>
    <p:sldId id="261" r:id="rId9"/>
    <p:sldId id="299" r:id="rId10"/>
    <p:sldId id="300" r:id="rId11"/>
    <p:sldId id="258" r:id="rId12"/>
    <p:sldId id="259" r:id="rId13"/>
    <p:sldId id="260" r:id="rId14"/>
    <p:sldId id="262" r:id="rId15"/>
    <p:sldId id="263" r:id="rId16"/>
    <p:sldId id="284" r:id="rId17"/>
    <p:sldId id="264" r:id="rId18"/>
    <p:sldId id="265" r:id="rId19"/>
    <p:sldId id="266"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301" r:id="rId34"/>
    <p:sldId id="30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327"/>
  </p:normalViewPr>
  <p:slideViewPr>
    <p:cSldViewPr snapToGrid="0" snapToObjects="1">
      <p:cViewPr varScale="1">
        <p:scale>
          <a:sx n="117" d="100"/>
          <a:sy n="117" d="100"/>
        </p:scale>
        <p:origin x="10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8554E-3CEE-2643-BDAE-886035026A09}" type="doc">
      <dgm:prSet loTypeId="urn:microsoft.com/office/officeart/2005/8/layout/pyramid3" loCatId="" qsTypeId="urn:microsoft.com/office/officeart/2005/8/quickstyle/simple1" qsCatId="simple" csTypeId="urn:microsoft.com/office/officeart/2005/8/colors/accent1_2" csCatId="accent1" phldr="1"/>
      <dgm:spPr/>
      <dgm:t>
        <a:bodyPr/>
        <a:lstStyle/>
        <a:p>
          <a:endParaRPr lang="en-US"/>
        </a:p>
      </dgm:t>
    </dgm:pt>
    <dgm:pt modelId="{FEDC9682-F3CD-FE46-8F63-1F74BE2DC19D}">
      <dgm:prSet/>
      <dgm:spPr/>
      <dgm:t>
        <a:bodyPr/>
        <a:lstStyle/>
        <a:p>
          <a:r>
            <a:rPr lang="en-US" b="1" dirty="0">
              <a:solidFill>
                <a:srgbClr val="0070C0"/>
              </a:solidFill>
            </a:rPr>
            <a:t>5,699</a:t>
          </a:r>
          <a:r>
            <a:rPr lang="en-US" dirty="0"/>
            <a:t> Unrestricted reports</a:t>
          </a:r>
        </a:p>
      </dgm:t>
    </dgm:pt>
    <dgm:pt modelId="{5695E72A-E3C1-DD48-87DF-2F3CF4512156}" type="parTrans" cxnId="{7479B9E2-F6C2-0042-97B0-67637C4AD769}">
      <dgm:prSet/>
      <dgm:spPr/>
      <dgm:t>
        <a:bodyPr/>
        <a:lstStyle/>
        <a:p>
          <a:endParaRPr lang="en-US"/>
        </a:p>
      </dgm:t>
    </dgm:pt>
    <dgm:pt modelId="{148A8E68-C37A-E643-978E-78FEE661073A}" type="sibTrans" cxnId="{7479B9E2-F6C2-0042-97B0-67637C4AD769}">
      <dgm:prSet/>
      <dgm:spPr/>
      <dgm:t>
        <a:bodyPr/>
        <a:lstStyle/>
        <a:p>
          <a:endParaRPr lang="en-US"/>
        </a:p>
      </dgm:t>
    </dgm:pt>
    <dgm:pt modelId="{E561B36B-5DBE-654D-8A98-5D87A105DFEC}">
      <dgm:prSet/>
      <dgm:spPr/>
      <dgm:t>
        <a:bodyPr/>
        <a:lstStyle/>
        <a:p>
          <a:r>
            <a:rPr lang="en-US" b="1" dirty="0">
              <a:solidFill>
                <a:srgbClr val="0070C0"/>
              </a:solidFill>
            </a:rPr>
            <a:t>363</a:t>
          </a:r>
          <a:r>
            <a:rPr lang="en-US" dirty="0"/>
            <a:t> Cases were prosecuted</a:t>
          </a:r>
        </a:p>
      </dgm:t>
    </dgm:pt>
    <dgm:pt modelId="{1606C68F-2A2C-0D4C-A683-D75780F92201}" type="parTrans" cxnId="{1FC67F93-5114-C843-BB3D-2820EA1E114C}">
      <dgm:prSet/>
      <dgm:spPr/>
      <dgm:t>
        <a:bodyPr/>
        <a:lstStyle/>
        <a:p>
          <a:endParaRPr lang="en-US"/>
        </a:p>
      </dgm:t>
    </dgm:pt>
    <dgm:pt modelId="{BC156C33-E77C-944E-ABB8-B332CA34608F}" type="sibTrans" cxnId="{1FC67F93-5114-C843-BB3D-2820EA1E114C}">
      <dgm:prSet/>
      <dgm:spPr/>
      <dgm:t>
        <a:bodyPr/>
        <a:lstStyle/>
        <a:p>
          <a:endParaRPr lang="en-US"/>
        </a:p>
      </dgm:t>
    </dgm:pt>
    <dgm:pt modelId="{DF85CF83-FD74-9240-AC75-4FC4728C714B}">
      <dgm:prSet/>
      <dgm:spPr/>
      <dgm:t>
        <a:bodyPr/>
        <a:lstStyle/>
        <a:p>
          <a:r>
            <a:rPr lang="en-US" b="1" dirty="0">
              <a:solidFill>
                <a:srgbClr val="0070C0"/>
              </a:solidFill>
            </a:rPr>
            <a:t>138</a:t>
          </a:r>
          <a:r>
            <a:rPr lang="en-US" dirty="0"/>
            <a:t> Convictions for rape or sexual assault</a:t>
          </a:r>
        </a:p>
      </dgm:t>
    </dgm:pt>
    <dgm:pt modelId="{14A60801-0CE5-2449-A2E5-07D0E7814E26}" type="parTrans" cxnId="{4C1ECF47-B482-9B4A-B41D-BE2F69072A0B}">
      <dgm:prSet/>
      <dgm:spPr/>
      <dgm:t>
        <a:bodyPr/>
        <a:lstStyle/>
        <a:p>
          <a:endParaRPr lang="en-US"/>
        </a:p>
      </dgm:t>
    </dgm:pt>
    <dgm:pt modelId="{B4564E67-5D4D-554C-8EAD-F0C7DE7C8CD1}" type="sibTrans" cxnId="{4C1ECF47-B482-9B4A-B41D-BE2F69072A0B}">
      <dgm:prSet/>
      <dgm:spPr/>
      <dgm:t>
        <a:bodyPr/>
        <a:lstStyle/>
        <a:p>
          <a:endParaRPr lang="en-US"/>
        </a:p>
      </dgm:t>
    </dgm:pt>
    <dgm:pt modelId="{6447ECC1-907D-F644-B4CD-0B9742A01EEB}">
      <dgm:prSet/>
      <dgm:spPr/>
      <dgm:t>
        <a:bodyPr/>
        <a:lstStyle/>
        <a:p>
          <a:r>
            <a:rPr lang="en-US" b="1" dirty="0">
              <a:solidFill>
                <a:srgbClr val="0070C0"/>
              </a:solidFill>
            </a:rPr>
            <a:t>2,126</a:t>
          </a:r>
          <a:r>
            <a:rPr lang="en-US" dirty="0"/>
            <a:t> Restricted reports</a:t>
          </a:r>
        </a:p>
      </dgm:t>
    </dgm:pt>
    <dgm:pt modelId="{DFE693D9-705B-8A4A-AB17-9DBB2F408C30}" type="parTrans" cxnId="{30EA81ED-6CF4-C74E-8649-BD571C0FBFB0}">
      <dgm:prSet/>
      <dgm:spPr/>
      <dgm:t>
        <a:bodyPr/>
        <a:lstStyle/>
        <a:p>
          <a:endParaRPr lang="en-US"/>
        </a:p>
      </dgm:t>
    </dgm:pt>
    <dgm:pt modelId="{81DC7823-80E3-C544-BC31-7BFD52A82D06}" type="sibTrans" cxnId="{30EA81ED-6CF4-C74E-8649-BD571C0FBFB0}">
      <dgm:prSet/>
      <dgm:spPr/>
      <dgm:t>
        <a:bodyPr/>
        <a:lstStyle/>
        <a:p>
          <a:endParaRPr lang="en-US"/>
        </a:p>
      </dgm:t>
    </dgm:pt>
    <dgm:pt modelId="{D80C1E96-6EB0-9544-8474-C8E7222EC0E2}" type="pres">
      <dgm:prSet presAssocID="{CCC8554E-3CEE-2643-BDAE-886035026A09}" presName="Name0" presStyleCnt="0">
        <dgm:presLayoutVars>
          <dgm:dir/>
          <dgm:animLvl val="lvl"/>
          <dgm:resizeHandles val="exact"/>
        </dgm:presLayoutVars>
      </dgm:prSet>
      <dgm:spPr/>
    </dgm:pt>
    <dgm:pt modelId="{D577A5B9-D58A-6A42-A978-0C05BB0D88B9}" type="pres">
      <dgm:prSet presAssocID="{FEDC9682-F3CD-FE46-8F63-1F74BE2DC19D}" presName="Name8" presStyleCnt="0"/>
      <dgm:spPr/>
    </dgm:pt>
    <dgm:pt modelId="{52F8C9B7-1472-6249-A336-A0D9C5D4499D}" type="pres">
      <dgm:prSet presAssocID="{FEDC9682-F3CD-FE46-8F63-1F74BE2DC19D}" presName="level" presStyleLbl="node1" presStyleIdx="0" presStyleCnt="4">
        <dgm:presLayoutVars>
          <dgm:chMax val="1"/>
          <dgm:bulletEnabled val="1"/>
        </dgm:presLayoutVars>
      </dgm:prSet>
      <dgm:spPr/>
    </dgm:pt>
    <dgm:pt modelId="{C60388E7-3635-824C-8CD2-C08E38BA9558}" type="pres">
      <dgm:prSet presAssocID="{FEDC9682-F3CD-FE46-8F63-1F74BE2DC19D}" presName="levelTx" presStyleLbl="revTx" presStyleIdx="0" presStyleCnt="0">
        <dgm:presLayoutVars>
          <dgm:chMax val="1"/>
          <dgm:bulletEnabled val="1"/>
        </dgm:presLayoutVars>
      </dgm:prSet>
      <dgm:spPr/>
    </dgm:pt>
    <dgm:pt modelId="{F564C39E-1AF4-8E4E-A0BB-A7DDD2904C37}" type="pres">
      <dgm:prSet presAssocID="{6447ECC1-907D-F644-B4CD-0B9742A01EEB}" presName="Name8" presStyleCnt="0"/>
      <dgm:spPr/>
    </dgm:pt>
    <dgm:pt modelId="{D2A08B43-1A20-2842-BB41-C8EA25870C2C}" type="pres">
      <dgm:prSet presAssocID="{6447ECC1-907D-F644-B4CD-0B9742A01EEB}" presName="level" presStyleLbl="node1" presStyleIdx="1" presStyleCnt="4">
        <dgm:presLayoutVars>
          <dgm:chMax val="1"/>
          <dgm:bulletEnabled val="1"/>
        </dgm:presLayoutVars>
      </dgm:prSet>
      <dgm:spPr/>
    </dgm:pt>
    <dgm:pt modelId="{60C48A62-C7BD-3F45-AE05-56C285832838}" type="pres">
      <dgm:prSet presAssocID="{6447ECC1-907D-F644-B4CD-0B9742A01EEB}" presName="levelTx" presStyleLbl="revTx" presStyleIdx="0" presStyleCnt="0">
        <dgm:presLayoutVars>
          <dgm:chMax val="1"/>
          <dgm:bulletEnabled val="1"/>
        </dgm:presLayoutVars>
      </dgm:prSet>
      <dgm:spPr/>
    </dgm:pt>
    <dgm:pt modelId="{9D7C7509-67CD-8A44-B479-6A26A75E8F19}" type="pres">
      <dgm:prSet presAssocID="{E561B36B-5DBE-654D-8A98-5D87A105DFEC}" presName="Name8" presStyleCnt="0"/>
      <dgm:spPr/>
    </dgm:pt>
    <dgm:pt modelId="{1853EEC5-93F1-454C-A2B2-2FBB1C6E0D43}" type="pres">
      <dgm:prSet presAssocID="{E561B36B-5DBE-654D-8A98-5D87A105DFEC}" presName="level" presStyleLbl="node1" presStyleIdx="2" presStyleCnt="4">
        <dgm:presLayoutVars>
          <dgm:chMax val="1"/>
          <dgm:bulletEnabled val="1"/>
        </dgm:presLayoutVars>
      </dgm:prSet>
      <dgm:spPr/>
    </dgm:pt>
    <dgm:pt modelId="{A212E0CD-11CC-1F40-8BE8-C026DD9744DF}" type="pres">
      <dgm:prSet presAssocID="{E561B36B-5DBE-654D-8A98-5D87A105DFEC}" presName="levelTx" presStyleLbl="revTx" presStyleIdx="0" presStyleCnt="0">
        <dgm:presLayoutVars>
          <dgm:chMax val="1"/>
          <dgm:bulletEnabled val="1"/>
        </dgm:presLayoutVars>
      </dgm:prSet>
      <dgm:spPr/>
    </dgm:pt>
    <dgm:pt modelId="{B6810CC7-6BC5-D04B-9886-A91C13E5DF80}" type="pres">
      <dgm:prSet presAssocID="{DF85CF83-FD74-9240-AC75-4FC4728C714B}" presName="Name8" presStyleCnt="0"/>
      <dgm:spPr/>
    </dgm:pt>
    <dgm:pt modelId="{857B7858-D3E8-874F-969E-113F6A4F05B3}" type="pres">
      <dgm:prSet presAssocID="{DF85CF83-FD74-9240-AC75-4FC4728C714B}" presName="level" presStyleLbl="node1" presStyleIdx="3" presStyleCnt="4">
        <dgm:presLayoutVars>
          <dgm:chMax val="1"/>
          <dgm:bulletEnabled val="1"/>
        </dgm:presLayoutVars>
      </dgm:prSet>
      <dgm:spPr/>
    </dgm:pt>
    <dgm:pt modelId="{2DE33940-5D40-BB42-A367-2C4AD88C932A}" type="pres">
      <dgm:prSet presAssocID="{DF85CF83-FD74-9240-AC75-4FC4728C714B}" presName="levelTx" presStyleLbl="revTx" presStyleIdx="0" presStyleCnt="0">
        <dgm:presLayoutVars>
          <dgm:chMax val="1"/>
          <dgm:bulletEnabled val="1"/>
        </dgm:presLayoutVars>
      </dgm:prSet>
      <dgm:spPr/>
    </dgm:pt>
  </dgm:ptLst>
  <dgm:cxnLst>
    <dgm:cxn modelId="{C3DFA809-0EAA-5148-8EFE-144F8BBD6DFB}" type="presOf" srcId="{CCC8554E-3CEE-2643-BDAE-886035026A09}" destId="{D80C1E96-6EB0-9544-8474-C8E7222EC0E2}" srcOrd="0" destOrd="0" presId="urn:microsoft.com/office/officeart/2005/8/layout/pyramid3"/>
    <dgm:cxn modelId="{91EA3C30-5A24-DA40-BD4C-A3FC7467EA5C}" type="presOf" srcId="{6447ECC1-907D-F644-B4CD-0B9742A01EEB}" destId="{D2A08B43-1A20-2842-BB41-C8EA25870C2C}" srcOrd="0" destOrd="0" presId="urn:microsoft.com/office/officeart/2005/8/layout/pyramid3"/>
    <dgm:cxn modelId="{A0C44630-F530-6748-92EA-F5F7D949DB66}" type="presOf" srcId="{DF85CF83-FD74-9240-AC75-4FC4728C714B}" destId="{2DE33940-5D40-BB42-A367-2C4AD88C932A}" srcOrd="1" destOrd="0" presId="urn:microsoft.com/office/officeart/2005/8/layout/pyramid3"/>
    <dgm:cxn modelId="{3F7CE23B-EB69-8C4B-B061-AB898468D6B1}" type="presOf" srcId="{6447ECC1-907D-F644-B4CD-0B9742A01EEB}" destId="{60C48A62-C7BD-3F45-AE05-56C285832838}" srcOrd="1" destOrd="0" presId="urn:microsoft.com/office/officeart/2005/8/layout/pyramid3"/>
    <dgm:cxn modelId="{9BE7D442-C9FC-A547-A2FB-08503B49138D}" type="presOf" srcId="{E561B36B-5DBE-654D-8A98-5D87A105DFEC}" destId="{1853EEC5-93F1-454C-A2B2-2FBB1C6E0D43}" srcOrd="0" destOrd="0" presId="urn:microsoft.com/office/officeart/2005/8/layout/pyramid3"/>
    <dgm:cxn modelId="{4C1ECF47-B482-9B4A-B41D-BE2F69072A0B}" srcId="{CCC8554E-3CEE-2643-BDAE-886035026A09}" destId="{DF85CF83-FD74-9240-AC75-4FC4728C714B}" srcOrd="3" destOrd="0" parTransId="{14A60801-0CE5-2449-A2E5-07D0E7814E26}" sibTransId="{B4564E67-5D4D-554C-8EAD-F0C7DE7C8CD1}"/>
    <dgm:cxn modelId="{1FC67F93-5114-C843-BB3D-2820EA1E114C}" srcId="{CCC8554E-3CEE-2643-BDAE-886035026A09}" destId="{E561B36B-5DBE-654D-8A98-5D87A105DFEC}" srcOrd="2" destOrd="0" parTransId="{1606C68F-2A2C-0D4C-A683-D75780F92201}" sibTransId="{BC156C33-E77C-944E-ABB8-B332CA34608F}"/>
    <dgm:cxn modelId="{B4389B94-377C-0C4A-97B1-BDDED4A2FE08}" type="presOf" srcId="{DF85CF83-FD74-9240-AC75-4FC4728C714B}" destId="{857B7858-D3E8-874F-969E-113F6A4F05B3}" srcOrd="0" destOrd="0" presId="urn:microsoft.com/office/officeart/2005/8/layout/pyramid3"/>
    <dgm:cxn modelId="{A9B9779F-C358-154F-A8E7-BE691BDC454B}" type="presOf" srcId="{FEDC9682-F3CD-FE46-8F63-1F74BE2DC19D}" destId="{C60388E7-3635-824C-8CD2-C08E38BA9558}" srcOrd="1" destOrd="0" presId="urn:microsoft.com/office/officeart/2005/8/layout/pyramid3"/>
    <dgm:cxn modelId="{AC4350C4-F663-6641-B441-359E64B3F798}" type="presOf" srcId="{E561B36B-5DBE-654D-8A98-5D87A105DFEC}" destId="{A212E0CD-11CC-1F40-8BE8-C026DD9744DF}" srcOrd="1" destOrd="0" presId="urn:microsoft.com/office/officeart/2005/8/layout/pyramid3"/>
    <dgm:cxn modelId="{7479B9E2-F6C2-0042-97B0-67637C4AD769}" srcId="{CCC8554E-3CEE-2643-BDAE-886035026A09}" destId="{FEDC9682-F3CD-FE46-8F63-1F74BE2DC19D}" srcOrd="0" destOrd="0" parTransId="{5695E72A-E3C1-DD48-87DF-2F3CF4512156}" sibTransId="{148A8E68-C37A-E643-978E-78FEE661073A}"/>
    <dgm:cxn modelId="{5C1F48EC-E915-394A-B8B8-84B4A8F59265}" type="presOf" srcId="{FEDC9682-F3CD-FE46-8F63-1F74BE2DC19D}" destId="{52F8C9B7-1472-6249-A336-A0D9C5D4499D}" srcOrd="0" destOrd="0" presId="urn:microsoft.com/office/officeart/2005/8/layout/pyramid3"/>
    <dgm:cxn modelId="{30EA81ED-6CF4-C74E-8649-BD571C0FBFB0}" srcId="{CCC8554E-3CEE-2643-BDAE-886035026A09}" destId="{6447ECC1-907D-F644-B4CD-0B9742A01EEB}" srcOrd="1" destOrd="0" parTransId="{DFE693D9-705B-8A4A-AB17-9DBB2F408C30}" sibTransId="{81DC7823-80E3-C544-BC31-7BFD52A82D06}"/>
    <dgm:cxn modelId="{3D578249-85BC-4445-B728-FB1C474431C1}" type="presParOf" srcId="{D80C1E96-6EB0-9544-8474-C8E7222EC0E2}" destId="{D577A5B9-D58A-6A42-A978-0C05BB0D88B9}" srcOrd="0" destOrd="0" presId="urn:microsoft.com/office/officeart/2005/8/layout/pyramid3"/>
    <dgm:cxn modelId="{29CCA559-2F6E-7042-BD54-A7A072F41734}" type="presParOf" srcId="{D577A5B9-D58A-6A42-A978-0C05BB0D88B9}" destId="{52F8C9B7-1472-6249-A336-A0D9C5D4499D}" srcOrd="0" destOrd="0" presId="urn:microsoft.com/office/officeart/2005/8/layout/pyramid3"/>
    <dgm:cxn modelId="{22447AA4-DEFA-CE4D-A531-F94D10DE0316}" type="presParOf" srcId="{D577A5B9-D58A-6A42-A978-0C05BB0D88B9}" destId="{C60388E7-3635-824C-8CD2-C08E38BA9558}" srcOrd="1" destOrd="0" presId="urn:microsoft.com/office/officeart/2005/8/layout/pyramid3"/>
    <dgm:cxn modelId="{A98B6BC7-0D87-D145-9ACA-8D49E621FA75}" type="presParOf" srcId="{D80C1E96-6EB0-9544-8474-C8E7222EC0E2}" destId="{F564C39E-1AF4-8E4E-A0BB-A7DDD2904C37}" srcOrd="1" destOrd="0" presId="urn:microsoft.com/office/officeart/2005/8/layout/pyramid3"/>
    <dgm:cxn modelId="{92BB0B51-5BCC-EA4E-9AD6-DA18D7295700}" type="presParOf" srcId="{F564C39E-1AF4-8E4E-A0BB-A7DDD2904C37}" destId="{D2A08B43-1A20-2842-BB41-C8EA25870C2C}" srcOrd="0" destOrd="0" presId="urn:microsoft.com/office/officeart/2005/8/layout/pyramid3"/>
    <dgm:cxn modelId="{45839936-7EE4-4442-9187-6CE5E9A10AC2}" type="presParOf" srcId="{F564C39E-1AF4-8E4E-A0BB-A7DDD2904C37}" destId="{60C48A62-C7BD-3F45-AE05-56C285832838}" srcOrd="1" destOrd="0" presId="urn:microsoft.com/office/officeart/2005/8/layout/pyramid3"/>
    <dgm:cxn modelId="{1502F623-57E6-8642-8333-CC6FAFDD97F9}" type="presParOf" srcId="{D80C1E96-6EB0-9544-8474-C8E7222EC0E2}" destId="{9D7C7509-67CD-8A44-B479-6A26A75E8F19}" srcOrd="2" destOrd="0" presId="urn:microsoft.com/office/officeart/2005/8/layout/pyramid3"/>
    <dgm:cxn modelId="{1E0898BD-287F-E94B-8375-D1165A2C4FE3}" type="presParOf" srcId="{9D7C7509-67CD-8A44-B479-6A26A75E8F19}" destId="{1853EEC5-93F1-454C-A2B2-2FBB1C6E0D43}" srcOrd="0" destOrd="0" presId="urn:microsoft.com/office/officeart/2005/8/layout/pyramid3"/>
    <dgm:cxn modelId="{F61C78FE-C1A1-4C43-BC05-0ED547DEED82}" type="presParOf" srcId="{9D7C7509-67CD-8A44-B479-6A26A75E8F19}" destId="{A212E0CD-11CC-1F40-8BE8-C026DD9744DF}" srcOrd="1" destOrd="0" presId="urn:microsoft.com/office/officeart/2005/8/layout/pyramid3"/>
    <dgm:cxn modelId="{700A3DBD-6F10-884B-AEF8-EF3DC304C54C}" type="presParOf" srcId="{D80C1E96-6EB0-9544-8474-C8E7222EC0E2}" destId="{B6810CC7-6BC5-D04B-9886-A91C13E5DF80}" srcOrd="3" destOrd="0" presId="urn:microsoft.com/office/officeart/2005/8/layout/pyramid3"/>
    <dgm:cxn modelId="{DD1286CA-C91C-414B-B584-9FBFED8A25D7}" type="presParOf" srcId="{B6810CC7-6BC5-D04B-9886-A91C13E5DF80}" destId="{857B7858-D3E8-874F-969E-113F6A4F05B3}" srcOrd="0" destOrd="0" presId="urn:microsoft.com/office/officeart/2005/8/layout/pyramid3"/>
    <dgm:cxn modelId="{80E2BD5F-0167-444F-9756-BC7A6741F02F}" type="presParOf" srcId="{B6810CC7-6BC5-D04B-9886-A91C13E5DF80}" destId="{2DE33940-5D40-BB42-A367-2C4AD88C932A}"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2A10D7-2714-4953-8EE5-9056EB704321}"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999ED772-2626-4F58-9B26-8532BAD71643}">
      <dgm:prSet/>
      <dgm:spPr/>
      <dgm:t>
        <a:bodyPr/>
        <a:lstStyle/>
        <a:p>
          <a:r>
            <a:rPr lang="en-US"/>
            <a:t>Article 15</a:t>
          </a:r>
        </a:p>
      </dgm:t>
    </dgm:pt>
    <dgm:pt modelId="{21E23989-32E7-4AA1-BCAF-B8B45C0406DF}" type="parTrans" cxnId="{3CC002E9-4777-46CD-92A1-3C88D5AFBC70}">
      <dgm:prSet/>
      <dgm:spPr/>
      <dgm:t>
        <a:bodyPr/>
        <a:lstStyle/>
        <a:p>
          <a:endParaRPr lang="en-US"/>
        </a:p>
      </dgm:t>
    </dgm:pt>
    <dgm:pt modelId="{86529520-261F-4D82-9AFC-D632BA061433}" type="sibTrans" cxnId="{3CC002E9-4777-46CD-92A1-3C88D5AFBC70}">
      <dgm:prSet/>
      <dgm:spPr/>
      <dgm:t>
        <a:bodyPr/>
        <a:lstStyle/>
        <a:p>
          <a:endParaRPr lang="en-US"/>
        </a:p>
      </dgm:t>
    </dgm:pt>
    <dgm:pt modelId="{17581360-EC73-43CF-9B96-145D1CE15F9A}">
      <dgm:prSet/>
      <dgm:spPr/>
      <dgm:t>
        <a:bodyPr/>
        <a:lstStyle/>
        <a:p>
          <a:r>
            <a:rPr lang="en-US"/>
            <a:t>Summary Court</a:t>
          </a:r>
        </a:p>
      </dgm:t>
    </dgm:pt>
    <dgm:pt modelId="{695C4C8E-04AB-4D47-92D8-D9540DF64711}" type="parTrans" cxnId="{0A159811-DD14-46F5-A837-3EC61047BAD4}">
      <dgm:prSet/>
      <dgm:spPr/>
      <dgm:t>
        <a:bodyPr/>
        <a:lstStyle/>
        <a:p>
          <a:endParaRPr lang="en-US"/>
        </a:p>
      </dgm:t>
    </dgm:pt>
    <dgm:pt modelId="{ACD014FE-7B24-4712-BCAB-4773DB5F4741}" type="sibTrans" cxnId="{0A159811-DD14-46F5-A837-3EC61047BAD4}">
      <dgm:prSet/>
      <dgm:spPr/>
      <dgm:t>
        <a:bodyPr/>
        <a:lstStyle/>
        <a:p>
          <a:endParaRPr lang="en-US"/>
        </a:p>
      </dgm:t>
    </dgm:pt>
    <dgm:pt modelId="{A6295053-A346-444F-A301-B3483A5E246C}">
      <dgm:prSet/>
      <dgm:spPr/>
      <dgm:t>
        <a:bodyPr/>
        <a:lstStyle/>
        <a:p>
          <a:r>
            <a:rPr lang="en-US"/>
            <a:t>Special Court</a:t>
          </a:r>
        </a:p>
      </dgm:t>
    </dgm:pt>
    <dgm:pt modelId="{1BE52438-D32A-44F9-9F67-B9A8DEF6D754}" type="parTrans" cxnId="{01ADCE4A-8917-41A9-B276-E84CA58C0F1E}">
      <dgm:prSet/>
      <dgm:spPr/>
      <dgm:t>
        <a:bodyPr/>
        <a:lstStyle/>
        <a:p>
          <a:endParaRPr lang="en-US"/>
        </a:p>
      </dgm:t>
    </dgm:pt>
    <dgm:pt modelId="{6D994807-80FB-4EBA-832C-B43F1F4C8FA7}" type="sibTrans" cxnId="{01ADCE4A-8917-41A9-B276-E84CA58C0F1E}">
      <dgm:prSet/>
      <dgm:spPr/>
      <dgm:t>
        <a:bodyPr/>
        <a:lstStyle/>
        <a:p>
          <a:endParaRPr lang="en-US"/>
        </a:p>
      </dgm:t>
    </dgm:pt>
    <dgm:pt modelId="{5F19C91D-7229-4A89-9C39-A8E35B2DFB4C}">
      <dgm:prSet/>
      <dgm:spPr/>
      <dgm:t>
        <a:bodyPr/>
        <a:lstStyle/>
        <a:p>
          <a:r>
            <a:rPr lang="en-US"/>
            <a:t>Article 32 Hearing</a:t>
          </a:r>
        </a:p>
      </dgm:t>
    </dgm:pt>
    <dgm:pt modelId="{22B4BFD6-D279-48D7-97BA-D2C0ED2B72D4}" type="parTrans" cxnId="{448AA804-E87D-453B-8303-EDC86E0526BA}">
      <dgm:prSet/>
      <dgm:spPr/>
      <dgm:t>
        <a:bodyPr/>
        <a:lstStyle/>
        <a:p>
          <a:endParaRPr lang="en-US"/>
        </a:p>
      </dgm:t>
    </dgm:pt>
    <dgm:pt modelId="{8D594BB5-0D97-4E2A-A6EB-E62FBB002516}" type="sibTrans" cxnId="{448AA804-E87D-453B-8303-EDC86E0526BA}">
      <dgm:prSet/>
      <dgm:spPr/>
      <dgm:t>
        <a:bodyPr/>
        <a:lstStyle/>
        <a:p>
          <a:endParaRPr lang="en-US"/>
        </a:p>
      </dgm:t>
    </dgm:pt>
    <dgm:pt modelId="{65D2900A-CE46-4E92-9796-9EE27A09C716}">
      <dgm:prSet/>
      <dgm:spPr/>
      <dgm:t>
        <a:bodyPr/>
        <a:lstStyle/>
        <a:p>
          <a:r>
            <a:rPr lang="en-US"/>
            <a:t>General Court</a:t>
          </a:r>
        </a:p>
      </dgm:t>
    </dgm:pt>
    <dgm:pt modelId="{3C3662D8-13F1-4CBE-B821-4A74DD42E367}" type="parTrans" cxnId="{E9CF456D-506B-4D19-AFDE-FE6AB6C4DF6E}">
      <dgm:prSet/>
      <dgm:spPr/>
      <dgm:t>
        <a:bodyPr/>
        <a:lstStyle/>
        <a:p>
          <a:endParaRPr lang="en-US"/>
        </a:p>
      </dgm:t>
    </dgm:pt>
    <dgm:pt modelId="{0D9309B7-839A-4937-8A39-E9E0791690B8}" type="sibTrans" cxnId="{E9CF456D-506B-4D19-AFDE-FE6AB6C4DF6E}">
      <dgm:prSet/>
      <dgm:spPr/>
      <dgm:t>
        <a:bodyPr/>
        <a:lstStyle/>
        <a:p>
          <a:endParaRPr lang="en-US"/>
        </a:p>
      </dgm:t>
    </dgm:pt>
    <dgm:pt modelId="{F860DACD-EF37-47A0-BFF2-5FAC90A1B32F}">
      <dgm:prSet/>
      <dgm:spPr/>
      <dgm:t>
        <a:bodyPr/>
        <a:lstStyle/>
        <a:p>
          <a:r>
            <a:rPr lang="en-US"/>
            <a:t>Administrative actions</a:t>
          </a:r>
        </a:p>
      </dgm:t>
    </dgm:pt>
    <dgm:pt modelId="{EC8D5F8D-FB1F-4FB9-95CC-338188AEA3DA}" type="parTrans" cxnId="{4C6B9EAB-43C9-4C42-A9CA-129DE7A26804}">
      <dgm:prSet/>
      <dgm:spPr/>
      <dgm:t>
        <a:bodyPr/>
        <a:lstStyle/>
        <a:p>
          <a:endParaRPr lang="en-US"/>
        </a:p>
      </dgm:t>
    </dgm:pt>
    <dgm:pt modelId="{9ACA22EA-2CD0-456D-9153-3F7488873790}" type="sibTrans" cxnId="{4C6B9EAB-43C9-4C42-A9CA-129DE7A26804}">
      <dgm:prSet/>
      <dgm:spPr/>
      <dgm:t>
        <a:bodyPr/>
        <a:lstStyle/>
        <a:p>
          <a:endParaRPr lang="en-US"/>
        </a:p>
      </dgm:t>
    </dgm:pt>
    <dgm:pt modelId="{F8C3015D-4BB9-4D71-9A34-162772683A13}">
      <dgm:prSet/>
      <dgm:spPr/>
      <dgm:t>
        <a:bodyPr/>
        <a:lstStyle/>
        <a:p>
          <a:r>
            <a:rPr lang="en-US"/>
            <a:t>Actions in lieu of Court Martial</a:t>
          </a:r>
        </a:p>
      </dgm:t>
    </dgm:pt>
    <dgm:pt modelId="{22C83879-0911-4D2A-A4D6-CA0D330390A3}" type="parTrans" cxnId="{CE746484-C873-482C-A41F-7B6601290308}">
      <dgm:prSet/>
      <dgm:spPr/>
      <dgm:t>
        <a:bodyPr/>
        <a:lstStyle/>
        <a:p>
          <a:endParaRPr lang="en-US"/>
        </a:p>
      </dgm:t>
    </dgm:pt>
    <dgm:pt modelId="{9171B5BD-5C36-411A-898C-4726AD9E834A}" type="sibTrans" cxnId="{CE746484-C873-482C-A41F-7B6601290308}">
      <dgm:prSet/>
      <dgm:spPr/>
      <dgm:t>
        <a:bodyPr/>
        <a:lstStyle/>
        <a:p>
          <a:endParaRPr lang="en-US"/>
        </a:p>
      </dgm:t>
    </dgm:pt>
    <dgm:pt modelId="{245E8A74-86FC-6045-AABC-92A6FDF200DD}" type="pres">
      <dgm:prSet presAssocID="{112A10D7-2714-4953-8EE5-9056EB704321}" presName="linear" presStyleCnt="0">
        <dgm:presLayoutVars>
          <dgm:dir/>
          <dgm:animLvl val="lvl"/>
          <dgm:resizeHandles val="exact"/>
        </dgm:presLayoutVars>
      </dgm:prSet>
      <dgm:spPr/>
    </dgm:pt>
    <dgm:pt modelId="{3159059E-D14A-EC40-B336-82709861CB8B}" type="pres">
      <dgm:prSet presAssocID="{999ED772-2626-4F58-9B26-8532BAD71643}" presName="parentLin" presStyleCnt="0"/>
      <dgm:spPr/>
    </dgm:pt>
    <dgm:pt modelId="{751FCE67-956F-CF43-AA09-126076B3B8C4}" type="pres">
      <dgm:prSet presAssocID="{999ED772-2626-4F58-9B26-8532BAD71643}" presName="parentLeftMargin" presStyleLbl="node1" presStyleIdx="0" presStyleCnt="7"/>
      <dgm:spPr/>
    </dgm:pt>
    <dgm:pt modelId="{395C6D70-2700-1A4F-85A9-75756C6F4992}" type="pres">
      <dgm:prSet presAssocID="{999ED772-2626-4F58-9B26-8532BAD71643}" presName="parentText" presStyleLbl="node1" presStyleIdx="0" presStyleCnt="7">
        <dgm:presLayoutVars>
          <dgm:chMax val="0"/>
          <dgm:bulletEnabled val="1"/>
        </dgm:presLayoutVars>
      </dgm:prSet>
      <dgm:spPr/>
    </dgm:pt>
    <dgm:pt modelId="{18432E2A-0575-5846-ADA0-CF942709FBFE}" type="pres">
      <dgm:prSet presAssocID="{999ED772-2626-4F58-9B26-8532BAD71643}" presName="negativeSpace" presStyleCnt="0"/>
      <dgm:spPr/>
    </dgm:pt>
    <dgm:pt modelId="{843E4474-15F2-3946-B0E6-D1B416932357}" type="pres">
      <dgm:prSet presAssocID="{999ED772-2626-4F58-9B26-8532BAD71643}" presName="childText" presStyleLbl="conFgAcc1" presStyleIdx="0" presStyleCnt="7">
        <dgm:presLayoutVars>
          <dgm:bulletEnabled val="1"/>
        </dgm:presLayoutVars>
      </dgm:prSet>
      <dgm:spPr/>
    </dgm:pt>
    <dgm:pt modelId="{05ED227C-B87D-F149-B870-599B7C78831E}" type="pres">
      <dgm:prSet presAssocID="{86529520-261F-4D82-9AFC-D632BA061433}" presName="spaceBetweenRectangles" presStyleCnt="0"/>
      <dgm:spPr/>
    </dgm:pt>
    <dgm:pt modelId="{B9E6DE5E-3456-124B-B7DF-CF6E36BDD163}" type="pres">
      <dgm:prSet presAssocID="{17581360-EC73-43CF-9B96-145D1CE15F9A}" presName="parentLin" presStyleCnt="0"/>
      <dgm:spPr/>
    </dgm:pt>
    <dgm:pt modelId="{DE1A36F4-1103-184D-A41B-E2CBC0FB57F8}" type="pres">
      <dgm:prSet presAssocID="{17581360-EC73-43CF-9B96-145D1CE15F9A}" presName="parentLeftMargin" presStyleLbl="node1" presStyleIdx="0" presStyleCnt="7"/>
      <dgm:spPr/>
    </dgm:pt>
    <dgm:pt modelId="{7E5E55F2-BE0A-6842-BDE3-43D5948E7678}" type="pres">
      <dgm:prSet presAssocID="{17581360-EC73-43CF-9B96-145D1CE15F9A}" presName="parentText" presStyleLbl="node1" presStyleIdx="1" presStyleCnt="7">
        <dgm:presLayoutVars>
          <dgm:chMax val="0"/>
          <dgm:bulletEnabled val="1"/>
        </dgm:presLayoutVars>
      </dgm:prSet>
      <dgm:spPr/>
    </dgm:pt>
    <dgm:pt modelId="{9B7971D3-04FA-744B-A906-82087942284F}" type="pres">
      <dgm:prSet presAssocID="{17581360-EC73-43CF-9B96-145D1CE15F9A}" presName="negativeSpace" presStyleCnt="0"/>
      <dgm:spPr/>
    </dgm:pt>
    <dgm:pt modelId="{CD7751C3-B2B1-6846-A2D4-4DE73568B61C}" type="pres">
      <dgm:prSet presAssocID="{17581360-EC73-43CF-9B96-145D1CE15F9A}" presName="childText" presStyleLbl="conFgAcc1" presStyleIdx="1" presStyleCnt="7">
        <dgm:presLayoutVars>
          <dgm:bulletEnabled val="1"/>
        </dgm:presLayoutVars>
      </dgm:prSet>
      <dgm:spPr/>
    </dgm:pt>
    <dgm:pt modelId="{92390821-B158-304C-95D6-CCA84462535A}" type="pres">
      <dgm:prSet presAssocID="{ACD014FE-7B24-4712-BCAB-4773DB5F4741}" presName="spaceBetweenRectangles" presStyleCnt="0"/>
      <dgm:spPr/>
    </dgm:pt>
    <dgm:pt modelId="{3899FE46-F0C8-4F41-9A73-38738D0A2629}" type="pres">
      <dgm:prSet presAssocID="{A6295053-A346-444F-A301-B3483A5E246C}" presName="parentLin" presStyleCnt="0"/>
      <dgm:spPr/>
    </dgm:pt>
    <dgm:pt modelId="{C53789B6-4A77-7349-817A-10B8681FBE3C}" type="pres">
      <dgm:prSet presAssocID="{A6295053-A346-444F-A301-B3483A5E246C}" presName="parentLeftMargin" presStyleLbl="node1" presStyleIdx="1" presStyleCnt="7"/>
      <dgm:spPr/>
    </dgm:pt>
    <dgm:pt modelId="{4D47DBFE-786A-5044-B110-A5CBA189C066}" type="pres">
      <dgm:prSet presAssocID="{A6295053-A346-444F-A301-B3483A5E246C}" presName="parentText" presStyleLbl="node1" presStyleIdx="2" presStyleCnt="7">
        <dgm:presLayoutVars>
          <dgm:chMax val="0"/>
          <dgm:bulletEnabled val="1"/>
        </dgm:presLayoutVars>
      </dgm:prSet>
      <dgm:spPr/>
    </dgm:pt>
    <dgm:pt modelId="{012CBEAE-4B3A-6742-8662-D5546CA8ADFC}" type="pres">
      <dgm:prSet presAssocID="{A6295053-A346-444F-A301-B3483A5E246C}" presName="negativeSpace" presStyleCnt="0"/>
      <dgm:spPr/>
    </dgm:pt>
    <dgm:pt modelId="{3A783344-06DD-CB4E-BEF3-B0BC0F4B8212}" type="pres">
      <dgm:prSet presAssocID="{A6295053-A346-444F-A301-B3483A5E246C}" presName="childText" presStyleLbl="conFgAcc1" presStyleIdx="2" presStyleCnt="7">
        <dgm:presLayoutVars>
          <dgm:bulletEnabled val="1"/>
        </dgm:presLayoutVars>
      </dgm:prSet>
      <dgm:spPr/>
    </dgm:pt>
    <dgm:pt modelId="{1A1A675A-1078-9641-8E3A-5C52241DAB5E}" type="pres">
      <dgm:prSet presAssocID="{6D994807-80FB-4EBA-832C-B43F1F4C8FA7}" presName="spaceBetweenRectangles" presStyleCnt="0"/>
      <dgm:spPr/>
    </dgm:pt>
    <dgm:pt modelId="{DC3EEAAA-C975-6C45-85C6-5395D1F25068}" type="pres">
      <dgm:prSet presAssocID="{5F19C91D-7229-4A89-9C39-A8E35B2DFB4C}" presName="parentLin" presStyleCnt="0"/>
      <dgm:spPr/>
    </dgm:pt>
    <dgm:pt modelId="{55BF0C11-EFD5-8F40-80C3-36D9AACF1E39}" type="pres">
      <dgm:prSet presAssocID="{5F19C91D-7229-4A89-9C39-A8E35B2DFB4C}" presName="parentLeftMargin" presStyleLbl="node1" presStyleIdx="2" presStyleCnt="7"/>
      <dgm:spPr/>
    </dgm:pt>
    <dgm:pt modelId="{423213F3-2521-C946-800F-0BB142262453}" type="pres">
      <dgm:prSet presAssocID="{5F19C91D-7229-4A89-9C39-A8E35B2DFB4C}" presName="parentText" presStyleLbl="node1" presStyleIdx="3" presStyleCnt="7">
        <dgm:presLayoutVars>
          <dgm:chMax val="0"/>
          <dgm:bulletEnabled val="1"/>
        </dgm:presLayoutVars>
      </dgm:prSet>
      <dgm:spPr/>
    </dgm:pt>
    <dgm:pt modelId="{33636031-9B2C-EC43-81D6-F1BAB95DA68A}" type="pres">
      <dgm:prSet presAssocID="{5F19C91D-7229-4A89-9C39-A8E35B2DFB4C}" presName="negativeSpace" presStyleCnt="0"/>
      <dgm:spPr/>
    </dgm:pt>
    <dgm:pt modelId="{AB6BAA51-636C-014B-8CE1-C80E7B4B9832}" type="pres">
      <dgm:prSet presAssocID="{5F19C91D-7229-4A89-9C39-A8E35B2DFB4C}" presName="childText" presStyleLbl="conFgAcc1" presStyleIdx="3" presStyleCnt="7">
        <dgm:presLayoutVars>
          <dgm:bulletEnabled val="1"/>
        </dgm:presLayoutVars>
      </dgm:prSet>
      <dgm:spPr/>
    </dgm:pt>
    <dgm:pt modelId="{87A77131-FA94-3A44-AB21-087064BC439A}" type="pres">
      <dgm:prSet presAssocID="{8D594BB5-0D97-4E2A-A6EB-E62FBB002516}" presName="spaceBetweenRectangles" presStyleCnt="0"/>
      <dgm:spPr/>
    </dgm:pt>
    <dgm:pt modelId="{CA86B105-4B17-E84C-B548-ED0C9292C917}" type="pres">
      <dgm:prSet presAssocID="{65D2900A-CE46-4E92-9796-9EE27A09C716}" presName="parentLin" presStyleCnt="0"/>
      <dgm:spPr/>
    </dgm:pt>
    <dgm:pt modelId="{A641E102-C0D2-A24A-B23C-D6846DF04780}" type="pres">
      <dgm:prSet presAssocID="{65D2900A-CE46-4E92-9796-9EE27A09C716}" presName="parentLeftMargin" presStyleLbl="node1" presStyleIdx="3" presStyleCnt="7"/>
      <dgm:spPr/>
    </dgm:pt>
    <dgm:pt modelId="{45FD5903-32DB-A548-8472-B2E9DFB2DC6F}" type="pres">
      <dgm:prSet presAssocID="{65D2900A-CE46-4E92-9796-9EE27A09C716}" presName="parentText" presStyleLbl="node1" presStyleIdx="4" presStyleCnt="7">
        <dgm:presLayoutVars>
          <dgm:chMax val="0"/>
          <dgm:bulletEnabled val="1"/>
        </dgm:presLayoutVars>
      </dgm:prSet>
      <dgm:spPr/>
    </dgm:pt>
    <dgm:pt modelId="{C4DD00DB-E947-2347-BD26-155936A4673F}" type="pres">
      <dgm:prSet presAssocID="{65D2900A-CE46-4E92-9796-9EE27A09C716}" presName="negativeSpace" presStyleCnt="0"/>
      <dgm:spPr/>
    </dgm:pt>
    <dgm:pt modelId="{5BD4E82B-A051-8A41-8B15-10DB2BD169A5}" type="pres">
      <dgm:prSet presAssocID="{65D2900A-CE46-4E92-9796-9EE27A09C716}" presName="childText" presStyleLbl="conFgAcc1" presStyleIdx="4" presStyleCnt="7">
        <dgm:presLayoutVars>
          <dgm:bulletEnabled val="1"/>
        </dgm:presLayoutVars>
      </dgm:prSet>
      <dgm:spPr/>
    </dgm:pt>
    <dgm:pt modelId="{90772C88-8702-4041-87AA-2D5DC564E58A}" type="pres">
      <dgm:prSet presAssocID="{0D9309B7-839A-4937-8A39-E9E0791690B8}" presName="spaceBetweenRectangles" presStyleCnt="0"/>
      <dgm:spPr/>
    </dgm:pt>
    <dgm:pt modelId="{5761E223-483E-E94D-A522-4C4B94A882CA}" type="pres">
      <dgm:prSet presAssocID="{F860DACD-EF37-47A0-BFF2-5FAC90A1B32F}" presName="parentLin" presStyleCnt="0"/>
      <dgm:spPr/>
    </dgm:pt>
    <dgm:pt modelId="{B138CEE4-66EB-0145-A066-30565AA12006}" type="pres">
      <dgm:prSet presAssocID="{F860DACD-EF37-47A0-BFF2-5FAC90A1B32F}" presName="parentLeftMargin" presStyleLbl="node1" presStyleIdx="4" presStyleCnt="7"/>
      <dgm:spPr/>
    </dgm:pt>
    <dgm:pt modelId="{F6B4D967-1866-BB4C-BC1D-281447B6919C}" type="pres">
      <dgm:prSet presAssocID="{F860DACD-EF37-47A0-BFF2-5FAC90A1B32F}" presName="parentText" presStyleLbl="node1" presStyleIdx="5" presStyleCnt="7">
        <dgm:presLayoutVars>
          <dgm:chMax val="0"/>
          <dgm:bulletEnabled val="1"/>
        </dgm:presLayoutVars>
      </dgm:prSet>
      <dgm:spPr/>
    </dgm:pt>
    <dgm:pt modelId="{1B63F4A4-D08D-1B42-A64A-E78A83E3A587}" type="pres">
      <dgm:prSet presAssocID="{F860DACD-EF37-47A0-BFF2-5FAC90A1B32F}" presName="negativeSpace" presStyleCnt="0"/>
      <dgm:spPr/>
    </dgm:pt>
    <dgm:pt modelId="{8ACD9EE2-A1F3-7D49-B95A-1FB10E0C5928}" type="pres">
      <dgm:prSet presAssocID="{F860DACD-EF37-47A0-BFF2-5FAC90A1B32F}" presName="childText" presStyleLbl="conFgAcc1" presStyleIdx="5" presStyleCnt="7">
        <dgm:presLayoutVars>
          <dgm:bulletEnabled val="1"/>
        </dgm:presLayoutVars>
      </dgm:prSet>
      <dgm:spPr/>
    </dgm:pt>
    <dgm:pt modelId="{F69B6E7F-5D39-DC41-B143-177B33884CF6}" type="pres">
      <dgm:prSet presAssocID="{9ACA22EA-2CD0-456D-9153-3F7488873790}" presName="spaceBetweenRectangles" presStyleCnt="0"/>
      <dgm:spPr/>
    </dgm:pt>
    <dgm:pt modelId="{92FFF68D-76B1-494D-85FE-2C5D3B74BEA7}" type="pres">
      <dgm:prSet presAssocID="{F8C3015D-4BB9-4D71-9A34-162772683A13}" presName="parentLin" presStyleCnt="0"/>
      <dgm:spPr/>
    </dgm:pt>
    <dgm:pt modelId="{EA9EDD44-BBA1-EE45-B175-02C7CCF38234}" type="pres">
      <dgm:prSet presAssocID="{F8C3015D-4BB9-4D71-9A34-162772683A13}" presName="parentLeftMargin" presStyleLbl="node1" presStyleIdx="5" presStyleCnt="7"/>
      <dgm:spPr/>
    </dgm:pt>
    <dgm:pt modelId="{C4AF6C8B-7D3B-534E-AAB0-CAF6CFA72B39}" type="pres">
      <dgm:prSet presAssocID="{F8C3015D-4BB9-4D71-9A34-162772683A13}" presName="parentText" presStyleLbl="node1" presStyleIdx="6" presStyleCnt="7">
        <dgm:presLayoutVars>
          <dgm:chMax val="0"/>
          <dgm:bulletEnabled val="1"/>
        </dgm:presLayoutVars>
      </dgm:prSet>
      <dgm:spPr/>
    </dgm:pt>
    <dgm:pt modelId="{D412EFF8-AD0F-A543-9FC5-23FF9D0EF2DC}" type="pres">
      <dgm:prSet presAssocID="{F8C3015D-4BB9-4D71-9A34-162772683A13}" presName="negativeSpace" presStyleCnt="0"/>
      <dgm:spPr/>
    </dgm:pt>
    <dgm:pt modelId="{F28C52D4-215E-9245-BF5F-104B6C0FDDC4}" type="pres">
      <dgm:prSet presAssocID="{F8C3015D-4BB9-4D71-9A34-162772683A13}" presName="childText" presStyleLbl="conFgAcc1" presStyleIdx="6" presStyleCnt="7">
        <dgm:presLayoutVars>
          <dgm:bulletEnabled val="1"/>
        </dgm:presLayoutVars>
      </dgm:prSet>
      <dgm:spPr/>
    </dgm:pt>
  </dgm:ptLst>
  <dgm:cxnLst>
    <dgm:cxn modelId="{85702B03-F76C-2B4D-BA39-E8EB86E8589A}" type="presOf" srcId="{F860DACD-EF37-47A0-BFF2-5FAC90A1B32F}" destId="{F6B4D967-1866-BB4C-BC1D-281447B6919C}" srcOrd="1" destOrd="0" presId="urn:microsoft.com/office/officeart/2005/8/layout/list1"/>
    <dgm:cxn modelId="{448AA804-E87D-453B-8303-EDC86E0526BA}" srcId="{112A10D7-2714-4953-8EE5-9056EB704321}" destId="{5F19C91D-7229-4A89-9C39-A8E35B2DFB4C}" srcOrd="3" destOrd="0" parTransId="{22B4BFD6-D279-48D7-97BA-D2C0ED2B72D4}" sibTransId="{8D594BB5-0D97-4E2A-A6EB-E62FBB002516}"/>
    <dgm:cxn modelId="{0A159811-DD14-46F5-A837-3EC61047BAD4}" srcId="{112A10D7-2714-4953-8EE5-9056EB704321}" destId="{17581360-EC73-43CF-9B96-145D1CE15F9A}" srcOrd="1" destOrd="0" parTransId="{695C4C8E-04AB-4D47-92D8-D9540DF64711}" sibTransId="{ACD014FE-7B24-4712-BCAB-4773DB5F4741}"/>
    <dgm:cxn modelId="{1E77C11B-64F6-654B-8021-FFA256644C42}" type="presOf" srcId="{112A10D7-2714-4953-8EE5-9056EB704321}" destId="{245E8A74-86FC-6045-AABC-92A6FDF200DD}" srcOrd="0" destOrd="0" presId="urn:microsoft.com/office/officeart/2005/8/layout/list1"/>
    <dgm:cxn modelId="{810FEA2E-4B37-CF48-9183-3663D32EA5AB}" type="presOf" srcId="{5F19C91D-7229-4A89-9C39-A8E35B2DFB4C}" destId="{55BF0C11-EFD5-8F40-80C3-36D9AACF1E39}" srcOrd="0" destOrd="0" presId="urn:microsoft.com/office/officeart/2005/8/layout/list1"/>
    <dgm:cxn modelId="{6EBE8134-1F84-9344-893B-2C4E12A3AEA9}" type="presOf" srcId="{17581360-EC73-43CF-9B96-145D1CE15F9A}" destId="{7E5E55F2-BE0A-6842-BDE3-43D5948E7678}" srcOrd="1" destOrd="0" presId="urn:microsoft.com/office/officeart/2005/8/layout/list1"/>
    <dgm:cxn modelId="{98EA4D45-CF5E-C64E-ADC8-889154F2D7D0}" type="presOf" srcId="{65D2900A-CE46-4E92-9796-9EE27A09C716}" destId="{A641E102-C0D2-A24A-B23C-D6846DF04780}" srcOrd="0" destOrd="0" presId="urn:microsoft.com/office/officeart/2005/8/layout/list1"/>
    <dgm:cxn modelId="{01ADCE4A-8917-41A9-B276-E84CA58C0F1E}" srcId="{112A10D7-2714-4953-8EE5-9056EB704321}" destId="{A6295053-A346-444F-A301-B3483A5E246C}" srcOrd="2" destOrd="0" parTransId="{1BE52438-D32A-44F9-9F67-B9A8DEF6D754}" sibTransId="{6D994807-80FB-4EBA-832C-B43F1F4C8FA7}"/>
    <dgm:cxn modelId="{E9CF456D-506B-4D19-AFDE-FE6AB6C4DF6E}" srcId="{112A10D7-2714-4953-8EE5-9056EB704321}" destId="{65D2900A-CE46-4E92-9796-9EE27A09C716}" srcOrd="4" destOrd="0" parTransId="{3C3662D8-13F1-4CBE-B821-4A74DD42E367}" sibTransId="{0D9309B7-839A-4937-8A39-E9E0791690B8}"/>
    <dgm:cxn modelId="{7FDED14D-1DA8-9644-B72A-79F1F4B4ABF9}" type="presOf" srcId="{F8C3015D-4BB9-4D71-9A34-162772683A13}" destId="{C4AF6C8B-7D3B-534E-AAB0-CAF6CFA72B39}" srcOrd="1" destOrd="0" presId="urn:microsoft.com/office/officeart/2005/8/layout/list1"/>
    <dgm:cxn modelId="{8CB59F4F-7421-6B4E-8A33-06E00164D997}" type="presOf" srcId="{5F19C91D-7229-4A89-9C39-A8E35B2DFB4C}" destId="{423213F3-2521-C946-800F-0BB142262453}" srcOrd="1" destOrd="0" presId="urn:microsoft.com/office/officeart/2005/8/layout/list1"/>
    <dgm:cxn modelId="{D4BB2D7F-7AB7-C945-9B12-9E67985AF394}" type="presOf" srcId="{999ED772-2626-4F58-9B26-8532BAD71643}" destId="{751FCE67-956F-CF43-AA09-126076B3B8C4}" srcOrd="0" destOrd="0" presId="urn:microsoft.com/office/officeart/2005/8/layout/list1"/>
    <dgm:cxn modelId="{90C90080-B420-7C46-A389-3297AA3A9D57}" type="presOf" srcId="{999ED772-2626-4F58-9B26-8532BAD71643}" destId="{395C6D70-2700-1A4F-85A9-75756C6F4992}" srcOrd="1" destOrd="0" presId="urn:microsoft.com/office/officeart/2005/8/layout/list1"/>
    <dgm:cxn modelId="{CE746484-C873-482C-A41F-7B6601290308}" srcId="{112A10D7-2714-4953-8EE5-9056EB704321}" destId="{F8C3015D-4BB9-4D71-9A34-162772683A13}" srcOrd="6" destOrd="0" parTransId="{22C83879-0911-4D2A-A4D6-CA0D330390A3}" sibTransId="{9171B5BD-5C36-411A-898C-4726AD9E834A}"/>
    <dgm:cxn modelId="{4C6B9EAB-43C9-4C42-A9CA-129DE7A26804}" srcId="{112A10D7-2714-4953-8EE5-9056EB704321}" destId="{F860DACD-EF37-47A0-BFF2-5FAC90A1B32F}" srcOrd="5" destOrd="0" parTransId="{EC8D5F8D-FB1F-4FB9-95CC-338188AEA3DA}" sibTransId="{9ACA22EA-2CD0-456D-9153-3F7488873790}"/>
    <dgm:cxn modelId="{4FC7F4B4-4236-9546-BCE6-A7A81A866BD7}" type="presOf" srcId="{A6295053-A346-444F-A301-B3483A5E246C}" destId="{4D47DBFE-786A-5044-B110-A5CBA189C066}" srcOrd="1" destOrd="0" presId="urn:microsoft.com/office/officeart/2005/8/layout/list1"/>
    <dgm:cxn modelId="{845CCFB9-F588-AF47-AA4B-1FD5F2350C1E}" type="presOf" srcId="{A6295053-A346-444F-A301-B3483A5E246C}" destId="{C53789B6-4A77-7349-817A-10B8681FBE3C}" srcOrd="0" destOrd="0" presId="urn:microsoft.com/office/officeart/2005/8/layout/list1"/>
    <dgm:cxn modelId="{513431BA-689D-FC48-9655-D1205AC9948B}" type="presOf" srcId="{17581360-EC73-43CF-9B96-145D1CE15F9A}" destId="{DE1A36F4-1103-184D-A41B-E2CBC0FB57F8}" srcOrd="0" destOrd="0" presId="urn:microsoft.com/office/officeart/2005/8/layout/list1"/>
    <dgm:cxn modelId="{959C9DBD-CCC8-8D41-95D4-0249177AE8B1}" type="presOf" srcId="{65D2900A-CE46-4E92-9796-9EE27A09C716}" destId="{45FD5903-32DB-A548-8472-B2E9DFB2DC6F}" srcOrd="1" destOrd="0" presId="urn:microsoft.com/office/officeart/2005/8/layout/list1"/>
    <dgm:cxn modelId="{32EA3DDD-05AF-5749-AD91-30B80DB1BB8B}" type="presOf" srcId="{F8C3015D-4BB9-4D71-9A34-162772683A13}" destId="{EA9EDD44-BBA1-EE45-B175-02C7CCF38234}" srcOrd="0" destOrd="0" presId="urn:microsoft.com/office/officeart/2005/8/layout/list1"/>
    <dgm:cxn modelId="{315707E3-201E-A841-9369-85BC6720F578}" type="presOf" srcId="{F860DACD-EF37-47A0-BFF2-5FAC90A1B32F}" destId="{B138CEE4-66EB-0145-A066-30565AA12006}" srcOrd="0" destOrd="0" presId="urn:microsoft.com/office/officeart/2005/8/layout/list1"/>
    <dgm:cxn modelId="{3CC002E9-4777-46CD-92A1-3C88D5AFBC70}" srcId="{112A10D7-2714-4953-8EE5-9056EB704321}" destId="{999ED772-2626-4F58-9B26-8532BAD71643}" srcOrd="0" destOrd="0" parTransId="{21E23989-32E7-4AA1-BCAF-B8B45C0406DF}" sibTransId="{86529520-261F-4D82-9AFC-D632BA061433}"/>
    <dgm:cxn modelId="{F806965F-9514-F94F-972B-58D5D20D9F31}" type="presParOf" srcId="{245E8A74-86FC-6045-AABC-92A6FDF200DD}" destId="{3159059E-D14A-EC40-B336-82709861CB8B}" srcOrd="0" destOrd="0" presId="urn:microsoft.com/office/officeart/2005/8/layout/list1"/>
    <dgm:cxn modelId="{00359B6C-F0D3-A449-B41B-4F4B59B87C50}" type="presParOf" srcId="{3159059E-D14A-EC40-B336-82709861CB8B}" destId="{751FCE67-956F-CF43-AA09-126076B3B8C4}" srcOrd="0" destOrd="0" presId="urn:microsoft.com/office/officeart/2005/8/layout/list1"/>
    <dgm:cxn modelId="{387BF9DC-C9F2-3649-8952-7F3EBCDC8E22}" type="presParOf" srcId="{3159059E-D14A-EC40-B336-82709861CB8B}" destId="{395C6D70-2700-1A4F-85A9-75756C6F4992}" srcOrd="1" destOrd="0" presId="urn:microsoft.com/office/officeart/2005/8/layout/list1"/>
    <dgm:cxn modelId="{DCAB09BF-E2B9-3B41-806D-B61670479DC8}" type="presParOf" srcId="{245E8A74-86FC-6045-AABC-92A6FDF200DD}" destId="{18432E2A-0575-5846-ADA0-CF942709FBFE}" srcOrd="1" destOrd="0" presId="urn:microsoft.com/office/officeart/2005/8/layout/list1"/>
    <dgm:cxn modelId="{51893C05-A673-7D41-B0BE-97B7B6D9B9AC}" type="presParOf" srcId="{245E8A74-86FC-6045-AABC-92A6FDF200DD}" destId="{843E4474-15F2-3946-B0E6-D1B416932357}" srcOrd="2" destOrd="0" presId="urn:microsoft.com/office/officeart/2005/8/layout/list1"/>
    <dgm:cxn modelId="{60078B9E-BFA4-5245-95B8-98E56D697C86}" type="presParOf" srcId="{245E8A74-86FC-6045-AABC-92A6FDF200DD}" destId="{05ED227C-B87D-F149-B870-599B7C78831E}" srcOrd="3" destOrd="0" presId="urn:microsoft.com/office/officeart/2005/8/layout/list1"/>
    <dgm:cxn modelId="{ADE3626C-8185-8A4F-B189-153C9D42FBE0}" type="presParOf" srcId="{245E8A74-86FC-6045-AABC-92A6FDF200DD}" destId="{B9E6DE5E-3456-124B-B7DF-CF6E36BDD163}" srcOrd="4" destOrd="0" presId="urn:microsoft.com/office/officeart/2005/8/layout/list1"/>
    <dgm:cxn modelId="{1C425F20-2107-AF48-8562-63A740F22AE3}" type="presParOf" srcId="{B9E6DE5E-3456-124B-B7DF-CF6E36BDD163}" destId="{DE1A36F4-1103-184D-A41B-E2CBC0FB57F8}" srcOrd="0" destOrd="0" presId="urn:microsoft.com/office/officeart/2005/8/layout/list1"/>
    <dgm:cxn modelId="{1FF6ECED-46AC-3445-B493-BA35951912FF}" type="presParOf" srcId="{B9E6DE5E-3456-124B-B7DF-CF6E36BDD163}" destId="{7E5E55F2-BE0A-6842-BDE3-43D5948E7678}" srcOrd="1" destOrd="0" presId="urn:microsoft.com/office/officeart/2005/8/layout/list1"/>
    <dgm:cxn modelId="{27C6B085-CA75-D945-86E9-F03EDE46AFE2}" type="presParOf" srcId="{245E8A74-86FC-6045-AABC-92A6FDF200DD}" destId="{9B7971D3-04FA-744B-A906-82087942284F}" srcOrd="5" destOrd="0" presId="urn:microsoft.com/office/officeart/2005/8/layout/list1"/>
    <dgm:cxn modelId="{021C9AAE-B386-DF40-98BC-5C50FFC26234}" type="presParOf" srcId="{245E8A74-86FC-6045-AABC-92A6FDF200DD}" destId="{CD7751C3-B2B1-6846-A2D4-4DE73568B61C}" srcOrd="6" destOrd="0" presId="urn:microsoft.com/office/officeart/2005/8/layout/list1"/>
    <dgm:cxn modelId="{F41F5779-E42E-764D-9A6A-D91436CE5F41}" type="presParOf" srcId="{245E8A74-86FC-6045-AABC-92A6FDF200DD}" destId="{92390821-B158-304C-95D6-CCA84462535A}" srcOrd="7" destOrd="0" presId="urn:microsoft.com/office/officeart/2005/8/layout/list1"/>
    <dgm:cxn modelId="{350EB816-D70B-1C44-98F6-489F29E8C5FB}" type="presParOf" srcId="{245E8A74-86FC-6045-AABC-92A6FDF200DD}" destId="{3899FE46-F0C8-4F41-9A73-38738D0A2629}" srcOrd="8" destOrd="0" presId="urn:microsoft.com/office/officeart/2005/8/layout/list1"/>
    <dgm:cxn modelId="{02564FAC-AEDD-9B43-BE9E-F96B587A8665}" type="presParOf" srcId="{3899FE46-F0C8-4F41-9A73-38738D0A2629}" destId="{C53789B6-4A77-7349-817A-10B8681FBE3C}" srcOrd="0" destOrd="0" presId="urn:microsoft.com/office/officeart/2005/8/layout/list1"/>
    <dgm:cxn modelId="{B97AF1A5-44EE-AE47-B797-A735024096F7}" type="presParOf" srcId="{3899FE46-F0C8-4F41-9A73-38738D0A2629}" destId="{4D47DBFE-786A-5044-B110-A5CBA189C066}" srcOrd="1" destOrd="0" presId="urn:microsoft.com/office/officeart/2005/8/layout/list1"/>
    <dgm:cxn modelId="{F2400564-7ABC-4E40-87F1-EB25FD6A9A0E}" type="presParOf" srcId="{245E8A74-86FC-6045-AABC-92A6FDF200DD}" destId="{012CBEAE-4B3A-6742-8662-D5546CA8ADFC}" srcOrd="9" destOrd="0" presId="urn:microsoft.com/office/officeart/2005/8/layout/list1"/>
    <dgm:cxn modelId="{3482E802-6748-8042-9F03-FDE86B05705B}" type="presParOf" srcId="{245E8A74-86FC-6045-AABC-92A6FDF200DD}" destId="{3A783344-06DD-CB4E-BEF3-B0BC0F4B8212}" srcOrd="10" destOrd="0" presId="urn:microsoft.com/office/officeart/2005/8/layout/list1"/>
    <dgm:cxn modelId="{0CDB13A1-2DF8-A147-AAE3-FCDAD2505264}" type="presParOf" srcId="{245E8A74-86FC-6045-AABC-92A6FDF200DD}" destId="{1A1A675A-1078-9641-8E3A-5C52241DAB5E}" srcOrd="11" destOrd="0" presId="urn:microsoft.com/office/officeart/2005/8/layout/list1"/>
    <dgm:cxn modelId="{1839B36D-7C77-B34D-9218-F02E94E8920C}" type="presParOf" srcId="{245E8A74-86FC-6045-AABC-92A6FDF200DD}" destId="{DC3EEAAA-C975-6C45-85C6-5395D1F25068}" srcOrd="12" destOrd="0" presId="urn:microsoft.com/office/officeart/2005/8/layout/list1"/>
    <dgm:cxn modelId="{BECDA0B0-C5C3-8B47-BD84-E43BCAA6225B}" type="presParOf" srcId="{DC3EEAAA-C975-6C45-85C6-5395D1F25068}" destId="{55BF0C11-EFD5-8F40-80C3-36D9AACF1E39}" srcOrd="0" destOrd="0" presId="urn:microsoft.com/office/officeart/2005/8/layout/list1"/>
    <dgm:cxn modelId="{5A311777-814D-8F42-937A-9D89C6CD6D59}" type="presParOf" srcId="{DC3EEAAA-C975-6C45-85C6-5395D1F25068}" destId="{423213F3-2521-C946-800F-0BB142262453}" srcOrd="1" destOrd="0" presId="urn:microsoft.com/office/officeart/2005/8/layout/list1"/>
    <dgm:cxn modelId="{043C1B45-BB47-8E4F-9A43-5094A698EE57}" type="presParOf" srcId="{245E8A74-86FC-6045-AABC-92A6FDF200DD}" destId="{33636031-9B2C-EC43-81D6-F1BAB95DA68A}" srcOrd="13" destOrd="0" presId="urn:microsoft.com/office/officeart/2005/8/layout/list1"/>
    <dgm:cxn modelId="{5535F0EB-1A64-5E4F-AA10-E3AD6875B608}" type="presParOf" srcId="{245E8A74-86FC-6045-AABC-92A6FDF200DD}" destId="{AB6BAA51-636C-014B-8CE1-C80E7B4B9832}" srcOrd="14" destOrd="0" presId="urn:microsoft.com/office/officeart/2005/8/layout/list1"/>
    <dgm:cxn modelId="{8AB73BB2-99A9-5B48-973F-825EF6847043}" type="presParOf" srcId="{245E8A74-86FC-6045-AABC-92A6FDF200DD}" destId="{87A77131-FA94-3A44-AB21-087064BC439A}" srcOrd="15" destOrd="0" presId="urn:microsoft.com/office/officeart/2005/8/layout/list1"/>
    <dgm:cxn modelId="{17549015-8AF8-C24F-A3BB-FCE3C0E4ADCE}" type="presParOf" srcId="{245E8A74-86FC-6045-AABC-92A6FDF200DD}" destId="{CA86B105-4B17-E84C-B548-ED0C9292C917}" srcOrd="16" destOrd="0" presId="urn:microsoft.com/office/officeart/2005/8/layout/list1"/>
    <dgm:cxn modelId="{FF90C3BB-CC3D-F44A-B446-956770FA1F85}" type="presParOf" srcId="{CA86B105-4B17-E84C-B548-ED0C9292C917}" destId="{A641E102-C0D2-A24A-B23C-D6846DF04780}" srcOrd="0" destOrd="0" presId="urn:microsoft.com/office/officeart/2005/8/layout/list1"/>
    <dgm:cxn modelId="{CEDBA173-B1C3-C34E-8BE7-15674A561E45}" type="presParOf" srcId="{CA86B105-4B17-E84C-B548-ED0C9292C917}" destId="{45FD5903-32DB-A548-8472-B2E9DFB2DC6F}" srcOrd="1" destOrd="0" presId="urn:microsoft.com/office/officeart/2005/8/layout/list1"/>
    <dgm:cxn modelId="{FEE0EF89-289A-D041-9301-C266B69A6699}" type="presParOf" srcId="{245E8A74-86FC-6045-AABC-92A6FDF200DD}" destId="{C4DD00DB-E947-2347-BD26-155936A4673F}" srcOrd="17" destOrd="0" presId="urn:microsoft.com/office/officeart/2005/8/layout/list1"/>
    <dgm:cxn modelId="{88D05EDC-CA75-2B43-8431-A491C55D8AB3}" type="presParOf" srcId="{245E8A74-86FC-6045-AABC-92A6FDF200DD}" destId="{5BD4E82B-A051-8A41-8B15-10DB2BD169A5}" srcOrd="18" destOrd="0" presId="urn:microsoft.com/office/officeart/2005/8/layout/list1"/>
    <dgm:cxn modelId="{DDA19D88-4A2F-8C43-B051-28A4D59A26E3}" type="presParOf" srcId="{245E8A74-86FC-6045-AABC-92A6FDF200DD}" destId="{90772C88-8702-4041-87AA-2D5DC564E58A}" srcOrd="19" destOrd="0" presId="urn:microsoft.com/office/officeart/2005/8/layout/list1"/>
    <dgm:cxn modelId="{143AFB79-E687-564E-82EE-11BB043D683D}" type="presParOf" srcId="{245E8A74-86FC-6045-AABC-92A6FDF200DD}" destId="{5761E223-483E-E94D-A522-4C4B94A882CA}" srcOrd="20" destOrd="0" presId="urn:microsoft.com/office/officeart/2005/8/layout/list1"/>
    <dgm:cxn modelId="{D9EDD848-E8C3-4648-86AE-043FDA6EF974}" type="presParOf" srcId="{5761E223-483E-E94D-A522-4C4B94A882CA}" destId="{B138CEE4-66EB-0145-A066-30565AA12006}" srcOrd="0" destOrd="0" presId="urn:microsoft.com/office/officeart/2005/8/layout/list1"/>
    <dgm:cxn modelId="{12107550-C799-774E-B508-F5C09A50C488}" type="presParOf" srcId="{5761E223-483E-E94D-A522-4C4B94A882CA}" destId="{F6B4D967-1866-BB4C-BC1D-281447B6919C}" srcOrd="1" destOrd="0" presId="urn:microsoft.com/office/officeart/2005/8/layout/list1"/>
    <dgm:cxn modelId="{48C1856D-99A3-794B-A569-E4AD1F24D359}" type="presParOf" srcId="{245E8A74-86FC-6045-AABC-92A6FDF200DD}" destId="{1B63F4A4-D08D-1B42-A64A-E78A83E3A587}" srcOrd="21" destOrd="0" presId="urn:microsoft.com/office/officeart/2005/8/layout/list1"/>
    <dgm:cxn modelId="{4B2A4ED7-CE16-9047-B60B-B156D8155A3D}" type="presParOf" srcId="{245E8A74-86FC-6045-AABC-92A6FDF200DD}" destId="{8ACD9EE2-A1F3-7D49-B95A-1FB10E0C5928}" srcOrd="22" destOrd="0" presId="urn:microsoft.com/office/officeart/2005/8/layout/list1"/>
    <dgm:cxn modelId="{1777D104-0B66-014A-8601-8F9824744F34}" type="presParOf" srcId="{245E8A74-86FC-6045-AABC-92A6FDF200DD}" destId="{F69B6E7F-5D39-DC41-B143-177B33884CF6}" srcOrd="23" destOrd="0" presId="urn:microsoft.com/office/officeart/2005/8/layout/list1"/>
    <dgm:cxn modelId="{D26C24B9-BAF0-4F44-AED6-7C783EE9F3E2}" type="presParOf" srcId="{245E8A74-86FC-6045-AABC-92A6FDF200DD}" destId="{92FFF68D-76B1-494D-85FE-2C5D3B74BEA7}" srcOrd="24" destOrd="0" presId="urn:microsoft.com/office/officeart/2005/8/layout/list1"/>
    <dgm:cxn modelId="{FF6CD408-2168-C142-8039-574FA3251921}" type="presParOf" srcId="{92FFF68D-76B1-494D-85FE-2C5D3B74BEA7}" destId="{EA9EDD44-BBA1-EE45-B175-02C7CCF38234}" srcOrd="0" destOrd="0" presId="urn:microsoft.com/office/officeart/2005/8/layout/list1"/>
    <dgm:cxn modelId="{AF914E4E-7F17-F342-9FB7-C5883A2FC123}" type="presParOf" srcId="{92FFF68D-76B1-494D-85FE-2C5D3B74BEA7}" destId="{C4AF6C8B-7D3B-534E-AAB0-CAF6CFA72B39}" srcOrd="1" destOrd="0" presId="urn:microsoft.com/office/officeart/2005/8/layout/list1"/>
    <dgm:cxn modelId="{141F20CB-F7C9-9A4E-AA2B-23D8569211C3}" type="presParOf" srcId="{245E8A74-86FC-6045-AABC-92A6FDF200DD}" destId="{D412EFF8-AD0F-A543-9FC5-23FF9D0EF2DC}" srcOrd="25" destOrd="0" presId="urn:microsoft.com/office/officeart/2005/8/layout/list1"/>
    <dgm:cxn modelId="{ED4AA2FB-D09F-EB4E-A01F-DBC68EEBFBED}" type="presParOf" srcId="{245E8A74-86FC-6045-AABC-92A6FDF200DD}" destId="{F28C52D4-215E-9245-BF5F-104B6C0FDDC4}"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777F08-A105-4F47-B6EA-01030AFA55D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6F194E9F-2305-7C40-8BD2-FE26210DDC45}">
      <dgm:prSet phldrT="[Text]"/>
      <dgm:spPr/>
      <dgm:t>
        <a:bodyPr/>
        <a:lstStyle/>
        <a:p>
          <a:r>
            <a:rPr lang="en-US" dirty="0"/>
            <a:t>Reasonable protection from the accused</a:t>
          </a:r>
        </a:p>
      </dgm:t>
    </dgm:pt>
    <dgm:pt modelId="{4FA5FB5D-4D2B-6B4B-BA92-A091044E4C99}" type="parTrans" cxnId="{59423583-F945-6B4A-B4D8-8AA2D03CA1E0}">
      <dgm:prSet/>
      <dgm:spPr/>
      <dgm:t>
        <a:bodyPr/>
        <a:lstStyle/>
        <a:p>
          <a:endParaRPr lang="en-US"/>
        </a:p>
      </dgm:t>
    </dgm:pt>
    <dgm:pt modelId="{47AD5CC4-3B3B-0B4E-988A-BF07A348EF7D}" type="sibTrans" cxnId="{59423583-F945-6B4A-B4D8-8AA2D03CA1E0}">
      <dgm:prSet/>
      <dgm:spPr/>
      <dgm:t>
        <a:bodyPr/>
        <a:lstStyle/>
        <a:p>
          <a:endParaRPr lang="en-US"/>
        </a:p>
      </dgm:t>
    </dgm:pt>
    <dgm:pt modelId="{7AD01175-60B2-AE48-BBF1-1949B7DBA47B}">
      <dgm:prSet phldrT="[Text]"/>
      <dgm:spPr/>
      <dgm:t>
        <a:bodyPr/>
        <a:lstStyle/>
        <a:p>
          <a:r>
            <a:rPr lang="en-US" dirty="0"/>
            <a:t>Proceedings free from unreasonable delay</a:t>
          </a:r>
        </a:p>
      </dgm:t>
    </dgm:pt>
    <dgm:pt modelId="{E832B2B0-01AB-C540-A11F-02BE91E52399}" type="parTrans" cxnId="{D21001BD-992A-244F-A7D1-AEBC17B790DC}">
      <dgm:prSet/>
      <dgm:spPr/>
      <dgm:t>
        <a:bodyPr/>
        <a:lstStyle/>
        <a:p>
          <a:endParaRPr lang="en-US"/>
        </a:p>
      </dgm:t>
    </dgm:pt>
    <dgm:pt modelId="{847C33CC-E9FB-E440-B5C7-877DF74A00B0}" type="sibTrans" cxnId="{D21001BD-992A-244F-A7D1-AEBC17B790DC}">
      <dgm:prSet/>
      <dgm:spPr/>
      <dgm:t>
        <a:bodyPr/>
        <a:lstStyle/>
        <a:p>
          <a:endParaRPr lang="en-US"/>
        </a:p>
      </dgm:t>
    </dgm:pt>
    <dgm:pt modelId="{544B0440-003A-424F-88FB-2848CAACF853}">
      <dgm:prSet phldrT="[Text]"/>
      <dgm:spPr/>
      <dgm:t>
        <a:bodyPr/>
        <a:lstStyle/>
        <a:p>
          <a:r>
            <a:rPr lang="en-US" dirty="0"/>
            <a:t>Restitution as provided by law</a:t>
          </a:r>
        </a:p>
      </dgm:t>
    </dgm:pt>
    <dgm:pt modelId="{819AE280-AA22-5842-8A9D-E3D25D655624}" type="parTrans" cxnId="{199D42B8-993A-604B-8DA1-CDC97A946E18}">
      <dgm:prSet/>
      <dgm:spPr/>
      <dgm:t>
        <a:bodyPr/>
        <a:lstStyle/>
        <a:p>
          <a:endParaRPr lang="en-US"/>
        </a:p>
      </dgm:t>
    </dgm:pt>
    <dgm:pt modelId="{D873D7DE-2B08-324A-9577-8E94878C9742}" type="sibTrans" cxnId="{199D42B8-993A-604B-8DA1-CDC97A946E18}">
      <dgm:prSet/>
      <dgm:spPr/>
      <dgm:t>
        <a:bodyPr/>
        <a:lstStyle/>
        <a:p>
          <a:endParaRPr lang="en-US"/>
        </a:p>
      </dgm:t>
    </dgm:pt>
    <dgm:pt modelId="{0D0DB414-F4ED-3B4B-A721-DC33B94BBA81}">
      <dgm:prSet phldrT="[Text]"/>
      <dgm:spPr/>
      <dgm:t>
        <a:bodyPr/>
        <a:lstStyle/>
        <a:p>
          <a:r>
            <a:rPr lang="en-US" dirty="0"/>
            <a:t>Not to be excluded from proceedings </a:t>
          </a:r>
        </a:p>
      </dgm:t>
    </dgm:pt>
    <dgm:pt modelId="{055FDF4C-58F4-4C47-B795-A8ECDB5D2DF9}" type="parTrans" cxnId="{2B81B1B2-56ED-8449-B015-8365332B4C59}">
      <dgm:prSet/>
      <dgm:spPr/>
      <dgm:t>
        <a:bodyPr/>
        <a:lstStyle/>
        <a:p>
          <a:endParaRPr lang="en-US"/>
        </a:p>
      </dgm:t>
    </dgm:pt>
    <dgm:pt modelId="{AA252BB1-A621-3F46-A246-E0BB3276E0ED}" type="sibTrans" cxnId="{2B81B1B2-56ED-8449-B015-8365332B4C59}">
      <dgm:prSet/>
      <dgm:spPr/>
      <dgm:t>
        <a:bodyPr/>
        <a:lstStyle/>
        <a:p>
          <a:endParaRPr lang="en-US"/>
        </a:p>
      </dgm:t>
    </dgm:pt>
    <dgm:pt modelId="{49394C6A-B18D-454C-B9FC-E37461A69918}">
      <dgm:prSet phldrT="[Text]"/>
      <dgm:spPr/>
      <dgm:t>
        <a:bodyPr/>
        <a:lstStyle/>
        <a:p>
          <a:r>
            <a:rPr lang="en-US" dirty="0"/>
            <a:t>The right to be reasonably heard</a:t>
          </a:r>
        </a:p>
      </dgm:t>
    </dgm:pt>
    <dgm:pt modelId="{B6DC7D6D-5987-E949-BC3D-633E2C8C5E18}" type="parTrans" cxnId="{AF540DF3-4F43-C549-A46E-6206D43DEC95}">
      <dgm:prSet/>
      <dgm:spPr/>
      <dgm:t>
        <a:bodyPr/>
        <a:lstStyle/>
        <a:p>
          <a:endParaRPr lang="en-US"/>
        </a:p>
      </dgm:t>
    </dgm:pt>
    <dgm:pt modelId="{F658B857-0266-5A4D-939F-1532A922360F}" type="sibTrans" cxnId="{AF540DF3-4F43-C549-A46E-6206D43DEC95}">
      <dgm:prSet/>
      <dgm:spPr/>
      <dgm:t>
        <a:bodyPr/>
        <a:lstStyle/>
        <a:p>
          <a:endParaRPr lang="en-US"/>
        </a:p>
      </dgm:t>
    </dgm:pt>
    <dgm:pt modelId="{B135EC9F-7A97-5341-8FD7-EBB679F071EC}">
      <dgm:prSet/>
      <dgm:spPr/>
      <dgm:t>
        <a:bodyPr/>
        <a:lstStyle/>
        <a:p>
          <a:r>
            <a:rPr lang="en-US" dirty="0"/>
            <a:t>The reasonable right to confer with the government</a:t>
          </a:r>
        </a:p>
      </dgm:t>
    </dgm:pt>
    <dgm:pt modelId="{6E5E6D39-A9E7-7C4E-B75E-38F78133AAEE}" type="parTrans" cxnId="{0E67D9D1-6422-A64A-AB36-BDE3D8D472A4}">
      <dgm:prSet/>
      <dgm:spPr/>
    </dgm:pt>
    <dgm:pt modelId="{B46A5305-6604-3841-89E2-7FD800C554C4}" type="sibTrans" cxnId="{0E67D9D1-6422-A64A-AB36-BDE3D8D472A4}">
      <dgm:prSet/>
      <dgm:spPr/>
    </dgm:pt>
    <dgm:pt modelId="{044A2D66-2D7D-204F-BE45-71ED0A7E4F94}">
      <dgm:prSet/>
      <dgm:spPr/>
      <dgm:t>
        <a:bodyPr/>
        <a:lstStyle/>
        <a:p>
          <a:r>
            <a:rPr lang="en-US" dirty="0"/>
            <a:t>Reasonable, accurate, and timely notice</a:t>
          </a:r>
        </a:p>
      </dgm:t>
    </dgm:pt>
    <dgm:pt modelId="{36C70309-3FA6-694B-852C-44916B52ACC9}" type="parTrans" cxnId="{B07AC547-7D1C-454B-8DDF-7CE9A2F81D2F}">
      <dgm:prSet/>
      <dgm:spPr/>
    </dgm:pt>
    <dgm:pt modelId="{10E6F9B5-0A08-5B4F-BEE7-F9EDA9D02FA0}" type="sibTrans" cxnId="{B07AC547-7D1C-454B-8DDF-7CE9A2F81D2F}">
      <dgm:prSet/>
      <dgm:spPr/>
    </dgm:pt>
    <dgm:pt modelId="{157618F6-AB55-3842-A01B-FF4E0D8D9242}">
      <dgm:prSet/>
      <dgm:spPr/>
      <dgm:t>
        <a:bodyPr/>
        <a:lstStyle/>
        <a:p>
          <a:r>
            <a:rPr lang="en-US" dirty="0"/>
            <a:t>The right to be treated with fairness and with respect for the dignity and privacy of the victim</a:t>
          </a:r>
        </a:p>
      </dgm:t>
    </dgm:pt>
    <dgm:pt modelId="{2798EF73-2B75-9C4B-9AA5-42B9048CEE77}" type="parTrans" cxnId="{EEB9886A-8F60-844D-B6F4-2F2536C60483}">
      <dgm:prSet/>
      <dgm:spPr/>
    </dgm:pt>
    <dgm:pt modelId="{BB6C52E9-DC72-764B-9644-E7F7D73A6851}" type="sibTrans" cxnId="{EEB9886A-8F60-844D-B6F4-2F2536C60483}">
      <dgm:prSet/>
      <dgm:spPr/>
    </dgm:pt>
    <dgm:pt modelId="{D1CCCA10-1262-A141-91CE-D8364BE2FA8B}" type="pres">
      <dgm:prSet presAssocID="{63777F08-A105-4F47-B6EA-01030AFA55DF}" presName="diagram" presStyleCnt="0">
        <dgm:presLayoutVars>
          <dgm:dir/>
          <dgm:resizeHandles val="exact"/>
        </dgm:presLayoutVars>
      </dgm:prSet>
      <dgm:spPr/>
    </dgm:pt>
    <dgm:pt modelId="{35A03F9D-4EE4-F940-ACCA-6B51E8F87F63}" type="pres">
      <dgm:prSet presAssocID="{6F194E9F-2305-7C40-8BD2-FE26210DDC45}" presName="node" presStyleLbl="node1" presStyleIdx="0" presStyleCnt="8">
        <dgm:presLayoutVars>
          <dgm:bulletEnabled val="1"/>
        </dgm:presLayoutVars>
      </dgm:prSet>
      <dgm:spPr/>
    </dgm:pt>
    <dgm:pt modelId="{735FB2DC-3076-3541-A106-7540A1AFEF10}" type="pres">
      <dgm:prSet presAssocID="{47AD5CC4-3B3B-0B4E-988A-BF07A348EF7D}" presName="sibTrans" presStyleCnt="0"/>
      <dgm:spPr/>
    </dgm:pt>
    <dgm:pt modelId="{632ED0E8-00CA-7349-978A-315928F0EEE2}" type="pres">
      <dgm:prSet presAssocID="{7AD01175-60B2-AE48-BBF1-1949B7DBA47B}" presName="node" presStyleLbl="node1" presStyleIdx="1" presStyleCnt="8">
        <dgm:presLayoutVars>
          <dgm:bulletEnabled val="1"/>
        </dgm:presLayoutVars>
      </dgm:prSet>
      <dgm:spPr/>
    </dgm:pt>
    <dgm:pt modelId="{93EEAF94-2414-5849-A7E5-D4E21CCBACA6}" type="pres">
      <dgm:prSet presAssocID="{847C33CC-E9FB-E440-B5C7-877DF74A00B0}" presName="sibTrans" presStyleCnt="0"/>
      <dgm:spPr/>
    </dgm:pt>
    <dgm:pt modelId="{E278D57F-EC54-8C49-9307-C226D6C6F174}" type="pres">
      <dgm:prSet presAssocID="{544B0440-003A-424F-88FB-2848CAACF853}" presName="node" presStyleLbl="node1" presStyleIdx="2" presStyleCnt="8">
        <dgm:presLayoutVars>
          <dgm:bulletEnabled val="1"/>
        </dgm:presLayoutVars>
      </dgm:prSet>
      <dgm:spPr/>
    </dgm:pt>
    <dgm:pt modelId="{D7DCF682-766F-5948-9914-540655C01483}" type="pres">
      <dgm:prSet presAssocID="{D873D7DE-2B08-324A-9577-8E94878C9742}" presName="sibTrans" presStyleCnt="0"/>
      <dgm:spPr/>
    </dgm:pt>
    <dgm:pt modelId="{A401786F-6769-C145-9C98-81DE35B7F426}" type="pres">
      <dgm:prSet presAssocID="{0D0DB414-F4ED-3B4B-A721-DC33B94BBA81}" presName="node" presStyleLbl="node1" presStyleIdx="3" presStyleCnt="8">
        <dgm:presLayoutVars>
          <dgm:bulletEnabled val="1"/>
        </dgm:presLayoutVars>
      </dgm:prSet>
      <dgm:spPr/>
    </dgm:pt>
    <dgm:pt modelId="{93CBA6CD-D682-D84B-8AEF-A8346ECA29CF}" type="pres">
      <dgm:prSet presAssocID="{AA252BB1-A621-3F46-A246-E0BB3276E0ED}" presName="sibTrans" presStyleCnt="0"/>
      <dgm:spPr/>
    </dgm:pt>
    <dgm:pt modelId="{C2DCD72F-7C8C-1041-9D37-70A9ADF5DD50}" type="pres">
      <dgm:prSet presAssocID="{49394C6A-B18D-454C-B9FC-E37461A69918}" presName="node" presStyleLbl="node1" presStyleIdx="4" presStyleCnt="8">
        <dgm:presLayoutVars>
          <dgm:bulletEnabled val="1"/>
        </dgm:presLayoutVars>
      </dgm:prSet>
      <dgm:spPr/>
    </dgm:pt>
    <dgm:pt modelId="{F72199C0-28BE-A745-975E-3DF0F6F6B8C7}" type="pres">
      <dgm:prSet presAssocID="{F658B857-0266-5A4D-939F-1532A922360F}" presName="sibTrans" presStyleCnt="0"/>
      <dgm:spPr/>
    </dgm:pt>
    <dgm:pt modelId="{1F286755-E546-0247-93EE-BB4ADC4E3241}" type="pres">
      <dgm:prSet presAssocID="{B135EC9F-7A97-5341-8FD7-EBB679F071EC}" presName="node" presStyleLbl="node1" presStyleIdx="5" presStyleCnt="8">
        <dgm:presLayoutVars>
          <dgm:bulletEnabled val="1"/>
        </dgm:presLayoutVars>
      </dgm:prSet>
      <dgm:spPr/>
    </dgm:pt>
    <dgm:pt modelId="{DA70EA78-ED26-9448-81AE-C6FE8696EAC3}" type="pres">
      <dgm:prSet presAssocID="{B46A5305-6604-3841-89E2-7FD800C554C4}" presName="sibTrans" presStyleCnt="0"/>
      <dgm:spPr/>
    </dgm:pt>
    <dgm:pt modelId="{EB9BD2D2-814C-6B4A-96DB-894B39AFF7F9}" type="pres">
      <dgm:prSet presAssocID="{044A2D66-2D7D-204F-BE45-71ED0A7E4F94}" presName="node" presStyleLbl="node1" presStyleIdx="6" presStyleCnt="8">
        <dgm:presLayoutVars>
          <dgm:bulletEnabled val="1"/>
        </dgm:presLayoutVars>
      </dgm:prSet>
      <dgm:spPr/>
    </dgm:pt>
    <dgm:pt modelId="{5E8C704E-AEDA-D640-ABCD-6651BCE99DF7}" type="pres">
      <dgm:prSet presAssocID="{10E6F9B5-0A08-5B4F-BEE7-F9EDA9D02FA0}" presName="sibTrans" presStyleCnt="0"/>
      <dgm:spPr/>
    </dgm:pt>
    <dgm:pt modelId="{A6E8E575-EBA4-6646-B78D-CF6D0A6877EC}" type="pres">
      <dgm:prSet presAssocID="{157618F6-AB55-3842-A01B-FF4E0D8D9242}" presName="node" presStyleLbl="node1" presStyleIdx="7" presStyleCnt="8">
        <dgm:presLayoutVars>
          <dgm:bulletEnabled val="1"/>
        </dgm:presLayoutVars>
      </dgm:prSet>
      <dgm:spPr/>
    </dgm:pt>
  </dgm:ptLst>
  <dgm:cxnLst>
    <dgm:cxn modelId="{087F4300-2B53-7947-A9B5-4F062AA814C9}" type="presOf" srcId="{49394C6A-B18D-454C-B9FC-E37461A69918}" destId="{C2DCD72F-7C8C-1041-9D37-70A9ADF5DD50}" srcOrd="0" destOrd="0" presId="urn:microsoft.com/office/officeart/2005/8/layout/default"/>
    <dgm:cxn modelId="{CE28AD22-ACE6-F145-BB9D-393AC4CAFBC4}" type="presOf" srcId="{157618F6-AB55-3842-A01B-FF4E0D8D9242}" destId="{A6E8E575-EBA4-6646-B78D-CF6D0A6877EC}" srcOrd="0" destOrd="0" presId="urn:microsoft.com/office/officeart/2005/8/layout/default"/>
    <dgm:cxn modelId="{EE662063-1BC2-D749-B15E-4A6646A3CB9D}" type="presOf" srcId="{6F194E9F-2305-7C40-8BD2-FE26210DDC45}" destId="{35A03F9D-4EE4-F940-ACCA-6B51E8F87F63}" srcOrd="0" destOrd="0" presId="urn:microsoft.com/office/officeart/2005/8/layout/default"/>
    <dgm:cxn modelId="{B07AC547-7D1C-454B-8DDF-7CE9A2F81D2F}" srcId="{63777F08-A105-4F47-B6EA-01030AFA55DF}" destId="{044A2D66-2D7D-204F-BE45-71ED0A7E4F94}" srcOrd="6" destOrd="0" parTransId="{36C70309-3FA6-694B-852C-44916B52ACC9}" sibTransId="{10E6F9B5-0A08-5B4F-BEE7-F9EDA9D02FA0}"/>
    <dgm:cxn modelId="{EEB9886A-8F60-844D-B6F4-2F2536C60483}" srcId="{63777F08-A105-4F47-B6EA-01030AFA55DF}" destId="{157618F6-AB55-3842-A01B-FF4E0D8D9242}" srcOrd="7" destOrd="0" parTransId="{2798EF73-2B75-9C4B-9AA5-42B9048CEE77}" sibTransId="{BB6C52E9-DC72-764B-9644-E7F7D73A6851}"/>
    <dgm:cxn modelId="{2796576D-DD75-4843-838B-09A1A4BFD415}" type="presOf" srcId="{7AD01175-60B2-AE48-BBF1-1949B7DBA47B}" destId="{632ED0E8-00CA-7349-978A-315928F0EEE2}" srcOrd="0" destOrd="0" presId="urn:microsoft.com/office/officeart/2005/8/layout/default"/>
    <dgm:cxn modelId="{59423583-F945-6B4A-B4D8-8AA2D03CA1E0}" srcId="{63777F08-A105-4F47-B6EA-01030AFA55DF}" destId="{6F194E9F-2305-7C40-8BD2-FE26210DDC45}" srcOrd="0" destOrd="0" parTransId="{4FA5FB5D-4D2B-6B4B-BA92-A091044E4C99}" sibTransId="{47AD5CC4-3B3B-0B4E-988A-BF07A348EF7D}"/>
    <dgm:cxn modelId="{43D5A984-41A0-5442-B58C-A782B2401D0A}" type="presOf" srcId="{544B0440-003A-424F-88FB-2848CAACF853}" destId="{E278D57F-EC54-8C49-9307-C226D6C6F174}" srcOrd="0" destOrd="0" presId="urn:microsoft.com/office/officeart/2005/8/layout/default"/>
    <dgm:cxn modelId="{2B81B1B2-56ED-8449-B015-8365332B4C59}" srcId="{63777F08-A105-4F47-B6EA-01030AFA55DF}" destId="{0D0DB414-F4ED-3B4B-A721-DC33B94BBA81}" srcOrd="3" destOrd="0" parTransId="{055FDF4C-58F4-4C47-B795-A8ECDB5D2DF9}" sibTransId="{AA252BB1-A621-3F46-A246-E0BB3276E0ED}"/>
    <dgm:cxn modelId="{199D42B8-993A-604B-8DA1-CDC97A946E18}" srcId="{63777F08-A105-4F47-B6EA-01030AFA55DF}" destId="{544B0440-003A-424F-88FB-2848CAACF853}" srcOrd="2" destOrd="0" parTransId="{819AE280-AA22-5842-8A9D-E3D25D655624}" sibTransId="{D873D7DE-2B08-324A-9577-8E94878C9742}"/>
    <dgm:cxn modelId="{D21001BD-992A-244F-A7D1-AEBC17B790DC}" srcId="{63777F08-A105-4F47-B6EA-01030AFA55DF}" destId="{7AD01175-60B2-AE48-BBF1-1949B7DBA47B}" srcOrd="1" destOrd="0" parTransId="{E832B2B0-01AB-C540-A11F-02BE91E52399}" sibTransId="{847C33CC-E9FB-E440-B5C7-877DF74A00B0}"/>
    <dgm:cxn modelId="{0E67D9D1-6422-A64A-AB36-BDE3D8D472A4}" srcId="{63777F08-A105-4F47-B6EA-01030AFA55DF}" destId="{B135EC9F-7A97-5341-8FD7-EBB679F071EC}" srcOrd="5" destOrd="0" parTransId="{6E5E6D39-A9E7-7C4E-B75E-38F78133AAEE}" sibTransId="{B46A5305-6604-3841-89E2-7FD800C554C4}"/>
    <dgm:cxn modelId="{7BE22EE6-C8AA-B646-8BD5-D16A0DDAFFA6}" type="presOf" srcId="{044A2D66-2D7D-204F-BE45-71ED0A7E4F94}" destId="{EB9BD2D2-814C-6B4A-96DB-894B39AFF7F9}" srcOrd="0" destOrd="0" presId="urn:microsoft.com/office/officeart/2005/8/layout/default"/>
    <dgm:cxn modelId="{2165E7E6-D853-144F-B43F-5FE135A56EDB}" type="presOf" srcId="{B135EC9F-7A97-5341-8FD7-EBB679F071EC}" destId="{1F286755-E546-0247-93EE-BB4ADC4E3241}" srcOrd="0" destOrd="0" presId="urn:microsoft.com/office/officeart/2005/8/layout/default"/>
    <dgm:cxn modelId="{03DC18EB-1CE1-3A4E-8269-F42EFFA201A7}" type="presOf" srcId="{0D0DB414-F4ED-3B4B-A721-DC33B94BBA81}" destId="{A401786F-6769-C145-9C98-81DE35B7F426}" srcOrd="0" destOrd="0" presId="urn:microsoft.com/office/officeart/2005/8/layout/default"/>
    <dgm:cxn modelId="{D722EBEB-3872-E24C-93FF-584DF32D0B93}" type="presOf" srcId="{63777F08-A105-4F47-B6EA-01030AFA55DF}" destId="{D1CCCA10-1262-A141-91CE-D8364BE2FA8B}" srcOrd="0" destOrd="0" presId="urn:microsoft.com/office/officeart/2005/8/layout/default"/>
    <dgm:cxn modelId="{AF540DF3-4F43-C549-A46E-6206D43DEC95}" srcId="{63777F08-A105-4F47-B6EA-01030AFA55DF}" destId="{49394C6A-B18D-454C-B9FC-E37461A69918}" srcOrd="4" destOrd="0" parTransId="{B6DC7D6D-5987-E949-BC3D-633E2C8C5E18}" sibTransId="{F658B857-0266-5A4D-939F-1532A922360F}"/>
    <dgm:cxn modelId="{E70B0118-BAE2-D547-B4AE-5C5791DEF578}" type="presParOf" srcId="{D1CCCA10-1262-A141-91CE-D8364BE2FA8B}" destId="{35A03F9D-4EE4-F940-ACCA-6B51E8F87F63}" srcOrd="0" destOrd="0" presId="urn:microsoft.com/office/officeart/2005/8/layout/default"/>
    <dgm:cxn modelId="{97D05BED-C1AF-384E-9F64-5FD6698293DF}" type="presParOf" srcId="{D1CCCA10-1262-A141-91CE-D8364BE2FA8B}" destId="{735FB2DC-3076-3541-A106-7540A1AFEF10}" srcOrd="1" destOrd="0" presId="urn:microsoft.com/office/officeart/2005/8/layout/default"/>
    <dgm:cxn modelId="{CBDAFF51-B83A-1B49-AFE8-A5CAFC839D20}" type="presParOf" srcId="{D1CCCA10-1262-A141-91CE-D8364BE2FA8B}" destId="{632ED0E8-00CA-7349-978A-315928F0EEE2}" srcOrd="2" destOrd="0" presId="urn:microsoft.com/office/officeart/2005/8/layout/default"/>
    <dgm:cxn modelId="{1BFF6F30-CFA1-3F4A-8709-B12E17EE9AE1}" type="presParOf" srcId="{D1CCCA10-1262-A141-91CE-D8364BE2FA8B}" destId="{93EEAF94-2414-5849-A7E5-D4E21CCBACA6}" srcOrd="3" destOrd="0" presId="urn:microsoft.com/office/officeart/2005/8/layout/default"/>
    <dgm:cxn modelId="{D344C578-D13F-5241-9370-F45BCF12F657}" type="presParOf" srcId="{D1CCCA10-1262-A141-91CE-D8364BE2FA8B}" destId="{E278D57F-EC54-8C49-9307-C226D6C6F174}" srcOrd="4" destOrd="0" presId="urn:microsoft.com/office/officeart/2005/8/layout/default"/>
    <dgm:cxn modelId="{8CCB30F9-1468-F44C-9D48-D294C414C4C0}" type="presParOf" srcId="{D1CCCA10-1262-A141-91CE-D8364BE2FA8B}" destId="{D7DCF682-766F-5948-9914-540655C01483}" srcOrd="5" destOrd="0" presId="urn:microsoft.com/office/officeart/2005/8/layout/default"/>
    <dgm:cxn modelId="{FC993016-46EA-1A4B-A17A-F323F4E77E3D}" type="presParOf" srcId="{D1CCCA10-1262-A141-91CE-D8364BE2FA8B}" destId="{A401786F-6769-C145-9C98-81DE35B7F426}" srcOrd="6" destOrd="0" presId="urn:microsoft.com/office/officeart/2005/8/layout/default"/>
    <dgm:cxn modelId="{D9B2CC4C-A4C9-0842-8502-0E30B8BC66DA}" type="presParOf" srcId="{D1CCCA10-1262-A141-91CE-D8364BE2FA8B}" destId="{93CBA6CD-D682-D84B-8AEF-A8346ECA29CF}" srcOrd="7" destOrd="0" presId="urn:microsoft.com/office/officeart/2005/8/layout/default"/>
    <dgm:cxn modelId="{DA416FC4-D207-324B-BB0E-1DCBB3AF343E}" type="presParOf" srcId="{D1CCCA10-1262-A141-91CE-D8364BE2FA8B}" destId="{C2DCD72F-7C8C-1041-9D37-70A9ADF5DD50}" srcOrd="8" destOrd="0" presId="urn:microsoft.com/office/officeart/2005/8/layout/default"/>
    <dgm:cxn modelId="{34FB0868-C197-8C4C-8DE3-A716BE03F0A6}" type="presParOf" srcId="{D1CCCA10-1262-A141-91CE-D8364BE2FA8B}" destId="{F72199C0-28BE-A745-975E-3DF0F6F6B8C7}" srcOrd="9" destOrd="0" presId="urn:microsoft.com/office/officeart/2005/8/layout/default"/>
    <dgm:cxn modelId="{14DC5463-2D11-BE46-BAF0-055D75971989}" type="presParOf" srcId="{D1CCCA10-1262-A141-91CE-D8364BE2FA8B}" destId="{1F286755-E546-0247-93EE-BB4ADC4E3241}" srcOrd="10" destOrd="0" presId="urn:microsoft.com/office/officeart/2005/8/layout/default"/>
    <dgm:cxn modelId="{71D3F56A-8D77-BC4A-A143-E01B4C0B7EC8}" type="presParOf" srcId="{D1CCCA10-1262-A141-91CE-D8364BE2FA8B}" destId="{DA70EA78-ED26-9448-81AE-C6FE8696EAC3}" srcOrd="11" destOrd="0" presId="urn:microsoft.com/office/officeart/2005/8/layout/default"/>
    <dgm:cxn modelId="{636E3D7C-5F54-1446-91E7-793CC7988B6E}" type="presParOf" srcId="{D1CCCA10-1262-A141-91CE-D8364BE2FA8B}" destId="{EB9BD2D2-814C-6B4A-96DB-894B39AFF7F9}" srcOrd="12" destOrd="0" presId="urn:microsoft.com/office/officeart/2005/8/layout/default"/>
    <dgm:cxn modelId="{7CCC246E-689E-3D47-B363-0CCD628A6CF0}" type="presParOf" srcId="{D1CCCA10-1262-A141-91CE-D8364BE2FA8B}" destId="{5E8C704E-AEDA-D640-ABCD-6651BCE99DF7}" srcOrd="13" destOrd="0" presId="urn:microsoft.com/office/officeart/2005/8/layout/default"/>
    <dgm:cxn modelId="{2511D674-A6EC-2946-93BE-53D459493A62}" type="presParOf" srcId="{D1CCCA10-1262-A141-91CE-D8364BE2FA8B}" destId="{A6E8E575-EBA4-6646-B78D-CF6D0A6877E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B7C896-13A1-9F47-8FAE-8BA7894C49C4}"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US"/>
        </a:p>
      </dgm:t>
    </dgm:pt>
    <dgm:pt modelId="{C46D172A-9DDF-644D-8BA4-98FABABF8A2E}">
      <dgm:prSet phldrT="[Text]"/>
      <dgm:spPr/>
      <dgm:t>
        <a:bodyPr/>
        <a:lstStyle/>
        <a:p>
          <a:r>
            <a:rPr lang="en-US" dirty="0"/>
            <a:t>What can the victim see?</a:t>
          </a:r>
        </a:p>
      </dgm:t>
    </dgm:pt>
    <dgm:pt modelId="{42009C5C-0C1D-E74B-A1D4-DE8002DF1D7C}" type="parTrans" cxnId="{F332E846-5969-7947-BAA4-D0FCEEDDC72C}">
      <dgm:prSet/>
      <dgm:spPr/>
      <dgm:t>
        <a:bodyPr/>
        <a:lstStyle/>
        <a:p>
          <a:endParaRPr lang="en-US"/>
        </a:p>
      </dgm:t>
    </dgm:pt>
    <dgm:pt modelId="{EA2F1A63-4EEA-BF49-9DDD-7D3B7BBFC221}" type="sibTrans" cxnId="{F332E846-5969-7947-BAA4-D0FCEEDDC72C}">
      <dgm:prSet/>
      <dgm:spPr/>
      <dgm:t>
        <a:bodyPr/>
        <a:lstStyle/>
        <a:p>
          <a:endParaRPr lang="en-US"/>
        </a:p>
      </dgm:t>
    </dgm:pt>
    <dgm:pt modelId="{A9790EEA-6825-9345-B0ED-9F87B854B122}">
      <dgm:prSet phldrT="[Text]"/>
      <dgm:spPr/>
      <dgm:t>
        <a:bodyPr/>
        <a:lstStyle/>
        <a:p>
          <a:r>
            <a:rPr lang="en-US" dirty="0"/>
            <a:t>What can the accused see?</a:t>
          </a:r>
        </a:p>
      </dgm:t>
    </dgm:pt>
    <dgm:pt modelId="{D2C451CA-CA5E-6B48-AA8A-447C3464BB25}" type="parTrans" cxnId="{39566C56-FF4C-CE4D-BAD7-86068B185A03}">
      <dgm:prSet/>
      <dgm:spPr/>
      <dgm:t>
        <a:bodyPr/>
        <a:lstStyle/>
        <a:p>
          <a:endParaRPr lang="en-US"/>
        </a:p>
      </dgm:t>
    </dgm:pt>
    <dgm:pt modelId="{086B9E33-D99D-304C-AF5E-533B22AE99F3}" type="sibTrans" cxnId="{39566C56-FF4C-CE4D-BAD7-86068B185A03}">
      <dgm:prSet/>
      <dgm:spPr/>
      <dgm:t>
        <a:bodyPr/>
        <a:lstStyle/>
        <a:p>
          <a:endParaRPr lang="en-US"/>
        </a:p>
      </dgm:t>
    </dgm:pt>
    <dgm:pt modelId="{3A4B3955-5A6C-434C-8CDC-F4B7954AF4A0}" type="pres">
      <dgm:prSet presAssocID="{26B7C896-13A1-9F47-8FAE-8BA7894C49C4}" presName="Name0" presStyleCnt="0">
        <dgm:presLayoutVars>
          <dgm:chMax/>
          <dgm:chPref/>
          <dgm:dir/>
          <dgm:animLvl val="lvl"/>
        </dgm:presLayoutVars>
      </dgm:prSet>
      <dgm:spPr/>
    </dgm:pt>
    <dgm:pt modelId="{930DD3EA-F034-0C42-8E9F-84CDE823F7C0}" type="pres">
      <dgm:prSet presAssocID="{C46D172A-9DDF-644D-8BA4-98FABABF8A2E}" presName="composite" presStyleCnt="0"/>
      <dgm:spPr/>
    </dgm:pt>
    <dgm:pt modelId="{C9821F20-ECF6-C042-8D09-5F0AE8FF068D}" type="pres">
      <dgm:prSet presAssocID="{C46D172A-9DDF-644D-8BA4-98FABABF8A2E}" presName="Parent1" presStyleLbl="node1" presStyleIdx="0" presStyleCnt="4">
        <dgm:presLayoutVars>
          <dgm:chMax val="1"/>
          <dgm:chPref val="1"/>
          <dgm:bulletEnabled val="1"/>
        </dgm:presLayoutVars>
      </dgm:prSet>
      <dgm:spPr/>
    </dgm:pt>
    <dgm:pt modelId="{A44F2436-8C3A-4248-8568-01B4EB5C1C09}" type="pres">
      <dgm:prSet presAssocID="{C46D172A-9DDF-644D-8BA4-98FABABF8A2E}" presName="Childtext1" presStyleLbl="revTx" presStyleIdx="0" presStyleCnt="2">
        <dgm:presLayoutVars>
          <dgm:chMax val="0"/>
          <dgm:chPref val="0"/>
          <dgm:bulletEnabled val="1"/>
        </dgm:presLayoutVars>
      </dgm:prSet>
      <dgm:spPr/>
    </dgm:pt>
    <dgm:pt modelId="{6AF54721-50EE-2344-A70C-A6D8DF6A47A1}" type="pres">
      <dgm:prSet presAssocID="{C46D172A-9DDF-644D-8BA4-98FABABF8A2E}" presName="BalanceSpacing" presStyleCnt="0"/>
      <dgm:spPr/>
    </dgm:pt>
    <dgm:pt modelId="{C53FD75F-74A3-3A41-93D2-40A0877CB161}" type="pres">
      <dgm:prSet presAssocID="{C46D172A-9DDF-644D-8BA4-98FABABF8A2E}" presName="BalanceSpacing1" presStyleCnt="0"/>
      <dgm:spPr/>
    </dgm:pt>
    <dgm:pt modelId="{CB463B82-883D-654C-8D89-48180AFCE55D}" type="pres">
      <dgm:prSet presAssocID="{EA2F1A63-4EEA-BF49-9DDD-7D3B7BBFC221}" presName="Accent1Text" presStyleLbl="node1" presStyleIdx="1" presStyleCnt="4"/>
      <dgm:spPr/>
    </dgm:pt>
    <dgm:pt modelId="{9EA253F5-633A-0A48-956D-A053D88AA665}" type="pres">
      <dgm:prSet presAssocID="{EA2F1A63-4EEA-BF49-9DDD-7D3B7BBFC221}" presName="spaceBetweenRectangles" presStyleCnt="0"/>
      <dgm:spPr/>
    </dgm:pt>
    <dgm:pt modelId="{BCBF7023-B8DF-E348-8467-557CCDC3EA02}" type="pres">
      <dgm:prSet presAssocID="{A9790EEA-6825-9345-B0ED-9F87B854B122}" presName="composite" presStyleCnt="0"/>
      <dgm:spPr/>
    </dgm:pt>
    <dgm:pt modelId="{7471429E-679D-344E-9343-F95DE4C17003}" type="pres">
      <dgm:prSet presAssocID="{A9790EEA-6825-9345-B0ED-9F87B854B122}" presName="Parent1" presStyleLbl="node1" presStyleIdx="2" presStyleCnt="4">
        <dgm:presLayoutVars>
          <dgm:chMax val="1"/>
          <dgm:chPref val="1"/>
          <dgm:bulletEnabled val="1"/>
        </dgm:presLayoutVars>
      </dgm:prSet>
      <dgm:spPr/>
    </dgm:pt>
    <dgm:pt modelId="{77A21737-EEAC-654A-B303-1A64A8473FAA}" type="pres">
      <dgm:prSet presAssocID="{A9790EEA-6825-9345-B0ED-9F87B854B122}" presName="Childtext1" presStyleLbl="revTx" presStyleIdx="1" presStyleCnt="2">
        <dgm:presLayoutVars>
          <dgm:chMax val="0"/>
          <dgm:chPref val="0"/>
          <dgm:bulletEnabled val="1"/>
        </dgm:presLayoutVars>
      </dgm:prSet>
      <dgm:spPr/>
    </dgm:pt>
    <dgm:pt modelId="{1162639C-BD61-8D4C-A7A2-862235E0B2F9}" type="pres">
      <dgm:prSet presAssocID="{A9790EEA-6825-9345-B0ED-9F87B854B122}" presName="BalanceSpacing" presStyleCnt="0"/>
      <dgm:spPr/>
    </dgm:pt>
    <dgm:pt modelId="{10465401-E754-8544-B056-F0015104D348}" type="pres">
      <dgm:prSet presAssocID="{A9790EEA-6825-9345-B0ED-9F87B854B122}" presName="BalanceSpacing1" presStyleCnt="0"/>
      <dgm:spPr/>
    </dgm:pt>
    <dgm:pt modelId="{22FF8A09-4C5D-A242-AA62-98379F2C6B3C}" type="pres">
      <dgm:prSet presAssocID="{086B9E33-D99D-304C-AF5E-533B22AE99F3}" presName="Accent1Text" presStyleLbl="node1" presStyleIdx="3" presStyleCnt="4"/>
      <dgm:spPr/>
    </dgm:pt>
  </dgm:ptLst>
  <dgm:cxnLst>
    <dgm:cxn modelId="{F60A9425-441A-6F4C-93E2-7833ECE82922}" type="presOf" srcId="{C46D172A-9DDF-644D-8BA4-98FABABF8A2E}" destId="{C9821F20-ECF6-C042-8D09-5F0AE8FF068D}" srcOrd="0" destOrd="0" presId="urn:microsoft.com/office/officeart/2008/layout/AlternatingHexagons"/>
    <dgm:cxn modelId="{F332E846-5969-7947-BAA4-D0FCEEDDC72C}" srcId="{26B7C896-13A1-9F47-8FAE-8BA7894C49C4}" destId="{C46D172A-9DDF-644D-8BA4-98FABABF8A2E}" srcOrd="0" destOrd="0" parTransId="{42009C5C-0C1D-E74B-A1D4-DE8002DF1D7C}" sibTransId="{EA2F1A63-4EEA-BF49-9DDD-7D3B7BBFC221}"/>
    <dgm:cxn modelId="{39566C56-FF4C-CE4D-BAD7-86068B185A03}" srcId="{26B7C896-13A1-9F47-8FAE-8BA7894C49C4}" destId="{A9790EEA-6825-9345-B0ED-9F87B854B122}" srcOrd="1" destOrd="0" parTransId="{D2C451CA-CA5E-6B48-AA8A-447C3464BB25}" sibTransId="{086B9E33-D99D-304C-AF5E-533B22AE99F3}"/>
    <dgm:cxn modelId="{2ECB9F76-4384-914D-9DA1-F5520B2C5AD0}" type="presOf" srcId="{26B7C896-13A1-9F47-8FAE-8BA7894C49C4}" destId="{3A4B3955-5A6C-434C-8CDC-F4B7954AF4A0}" srcOrd="0" destOrd="0" presId="urn:microsoft.com/office/officeart/2008/layout/AlternatingHexagons"/>
    <dgm:cxn modelId="{1DFF2494-93F4-6D45-A94D-AC43C99C2E4B}" type="presOf" srcId="{EA2F1A63-4EEA-BF49-9DDD-7D3B7BBFC221}" destId="{CB463B82-883D-654C-8D89-48180AFCE55D}" srcOrd="0" destOrd="0" presId="urn:microsoft.com/office/officeart/2008/layout/AlternatingHexagons"/>
    <dgm:cxn modelId="{9A58E6B4-5EF3-924C-ABF2-1FBF8CE62111}" type="presOf" srcId="{A9790EEA-6825-9345-B0ED-9F87B854B122}" destId="{7471429E-679D-344E-9343-F95DE4C17003}" srcOrd="0" destOrd="0" presId="urn:microsoft.com/office/officeart/2008/layout/AlternatingHexagons"/>
    <dgm:cxn modelId="{28D864FA-3DD3-8A4E-A744-AE3367798546}" type="presOf" srcId="{086B9E33-D99D-304C-AF5E-533B22AE99F3}" destId="{22FF8A09-4C5D-A242-AA62-98379F2C6B3C}" srcOrd="0" destOrd="0" presId="urn:microsoft.com/office/officeart/2008/layout/AlternatingHexagons"/>
    <dgm:cxn modelId="{B31056DA-62D4-7140-A741-A5D05572827D}" type="presParOf" srcId="{3A4B3955-5A6C-434C-8CDC-F4B7954AF4A0}" destId="{930DD3EA-F034-0C42-8E9F-84CDE823F7C0}" srcOrd="0" destOrd="0" presId="urn:microsoft.com/office/officeart/2008/layout/AlternatingHexagons"/>
    <dgm:cxn modelId="{461DD4B6-2640-B241-8C5A-256519D9519E}" type="presParOf" srcId="{930DD3EA-F034-0C42-8E9F-84CDE823F7C0}" destId="{C9821F20-ECF6-C042-8D09-5F0AE8FF068D}" srcOrd="0" destOrd="0" presId="urn:microsoft.com/office/officeart/2008/layout/AlternatingHexagons"/>
    <dgm:cxn modelId="{44DC37AC-899F-FF4C-ADF6-26B820AE93C6}" type="presParOf" srcId="{930DD3EA-F034-0C42-8E9F-84CDE823F7C0}" destId="{A44F2436-8C3A-4248-8568-01B4EB5C1C09}" srcOrd="1" destOrd="0" presId="urn:microsoft.com/office/officeart/2008/layout/AlternatingHexagons"/>
    <dgm:cxn modelId="{6BE8A707-B638-6747-A136-CD20657848F3}" type="presParOf" srcId="{930DD3EA-F034-0C42-8E9F-84CDE823F7C0}" destId="{6AF54721-50EE-2344-A70C-A6D8DF6A47A1}" srcOrd="2" destOrd="0" presId="urn:microsoft.com/office/officeart/2008/layout/AlternatingHexagons"/>
    <dgm:cxn modelId="{0569B166-416C-1E4F-AF90-BC05D86FD72D}" type="presParOf" srcId="{930DD3EA-F034-0C42-8E9F-84CDE823F7C0}" destId="{C53FD75F-74A3-3A41-93D2-40A0877CB161}" srcOrd="3" destOrd="0" presId="urn:microsoft.com/office/officeart/2008/layout/AlternatingHexagons"/>
    <dgm:cxn modelId="{79D1F603-266B-254D-B500-63FF326C25CE}" type="presParOf" srcId="{930DD3EA-F034-0C42-8E9F-84CDE823F7C0}" destId="{CB463B82-883D-654C-8D89-48180AFCE55D}" srcOrd="4" destOrd="0" presId="urn:microsoft.com/office/officeart/2008/layout/AlternatingHexagons"/>
    <dgm:cxn modelId="{CC94B9D6-1217-374E-8BD9-D1A8263B719A}" type="presParOf" srcId="{3A4B3955-5A6C-434C-8CDC-F4B7954AF4A0}" destId="{9EA253F5-633A-0A48-956D-A053D88AA665}" srcOrd="1" destOrd="0" presId="urn:microsoft.com/office/officeart/2008/layout/AlternatingHexagons"/>
    <dgm:cxn modelId="{FBC6E8EC-AC29-F449-BFCD-2EB3CA273D5E}" type="presParOf" srcId="{3A4B3955-5A6C-434C-8CDC-F4B7954AF4A0}" destId="{BCBF7023-B8DF-E348-8467-557CCDC3EA02}" srcOrd="2" destOrd="0" presId="urn:microsoft.com/office/officeart/2008/layout/AlternatingHexagons"/>
    <dgm:cxn modelId="{C5783062-B37F-BC43-AF4B-12D9C98FBBB5}" type="presParOf" srcId="{BCBF7023-B8DF-E348-8467-557CCDC3EA02}" destId="{7471429E-679D-344E-9343-F95DE4C17003}" srcOrd="0" destOrd="0" presId="urn:microsoft.com/office/officeart/2008/layout/AlternatingHexagons"/>
    <dgm:cxn modelId="{94078022-8D3A-AC40-88AE-20233D5B2F16}" type="presParOf" srcId="{BCBF7023-B8DF-E348-8467-557CCDC3EA02}" destId="{77A21737-EEAC-654A-B303-1A64A8473FAA}" srcOrd="1" destOrd="0" presId="urn:microsoft.com/office/officeart/2008/layout/AlternatingHexagons"/>
    <dgm:cxn modelId="{E3899B70-B040-394C-85A4-FE8A7A66F7C9}" type="presParOf" srcId="{BCBF7023-B8DF-E348-8467-557CCDC3EA02}" destId="{1162639C-BD61-8D4C-A7A2-862235E0B2F9}" srcOrd="2" destOrd="0" presId="urn:microsoft.com/office/officeart/2008/layout/AlternatingHexagons"/>
    <dgm:cxn modelId="{24D94058-4E0F-9F45-AFF0-1AB0C984C589}" type="presParOf" srcId="{BCBF7023-B8DF-E348-8467-557CCDC3EA02}" destId="{10465401-E754-8544-B056-F0015104D348}" srcOrd="3" destOrd="0" presId="urn:microsoft.com/office/officeart/2008/layout/AlternatingHexagons"/>
    <dgm:cxn modelId="{A0415235-1F12-FC46-A75D-FE71D1627EDE}" type="presParOf" srcId="{BCBF7023-B8DF-E348-8467-557CCDC3EA02}" destId="{22FF8A09-4C5D-A242-AA62-98379F2C6B3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6B65B6-FC3B-0F43-888D-05A4C1BF1C9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BA4096F0-46CB-0B42-BE00-5806D41B3179}">
      <dgm:prSet phldrT="[Text]"/>
      <dgm:spPr/>
      <dgm:t>
        <a:bodyPr/>
        <a:lstStyle/>
        <a:p>
          <a:r>
            <a:rPr lang="en-US" dirty="0"/>
            <a:t>The victim may petition the Court of Criminal Appeals for a writ of mandamus.</a:t>
          </a:r>
        </a:p>
      </dgm:t>
    </dgm:pt>
    <dgm:pt modelId="{AD3AD151-015A-9540-8D82-0082591FCBEF}" type="parTrans" cxnId="{F50BE14D-30D5-5B4F-AE73-D0D7DC044E78}">
      <dgm:prSet/>
      <dgm:spPr/>
      <dgm:t>
        <a:bodyPr/>
        <a:lstStyle/>
        <a:p>
          <a:endParaRPr lang="en-US"/>
        </a:p>
      </dgm:t>
    </dgm:pt>
    <dgm:pt modelId="{B6F4B1DF-6007-4742-A031-5A1485818B72}" type="sibTrans" cxnId="{F50BE14D-30D5-5B4F-AE73-D0D7DC044E78}">
      <dgm:prSet/>
      <dgm:spPr/>
      <dgm:t>
        <a:bodyPr/>
        <a:lstStyle/>
        <a:p>
          <a:endParaRPr lang="en-US"/>
        </a:p>
      </dgm:t>
    </dgm:pt>
    <dgm:pt modelId="{37E71965-8FDC-4647-9739-D0DBF93E9D6F}">
      <dgm:prSet phldrT="[Text]"/>
      <dgm:spPr/>
      <dgm:t>
        <a:bodyPr/>
        <a:lstStyle/>
        <a:p>
          <a:r>
            <a:rPr lang="en-US" dirty="0"/>
            <a:t>Applies with respect to the protections afforded by Article 6(b) (victim rights).</a:t>
          </a:r>
        </a:p>
      </dgm:t>
    </dgm:pt>
    <dgm:pt modelId="{5E7BF93B-9256-794E-98F2-1E1B2F506582}" type="parTrans" cxnId="{B2230CF6-228A-F143-93B0-E01AC2B3CEF2}">
      <dgm:prSet/>
      <dgm:spPr/>
      <dgm:t>
        <a:bodyPr/>
        <a:lstStyle/>
        <a:p>
          <a:endParaRPr lang="en-US"/>
        </a:p>
      </dgm:t>
    </dgm:pt>
    <dgm:pt modelId="{A53F8BD8-B4AA-D644-ADAD-090CCE0E2967}" type="sibTrans" cxnId="{B2230CF6-228A-F143-93B0-E01AC2B3CEF2}">
      <dgm:prSet/>
      <dgm:spPr/>
      <dgm:t>
        <a:bodyPr/>
        <a:lstStyle/>
        <a:p>
          <a:endParaRPr lang="en-US"/>
        </a:p>
      </dgm:t>
    </dgm:pt>
    <dgm:pt modelId="{03178A29-64B7-F540-8475-4DF1D9FFCF9F}">
      <dgm:prSet phldrT="[Text]"/>
      <dgm:spPr/>
      <dgm:t>
        <a:bodyPr/>
        <a:lstStyle/>
        <a:p>
          <a:r>
            <a:rPr lang="en-US" dirty="0"/>
            <a:t>Article 32</a:t>
          </a:r>
        </a:p>
      </dgm:t>
    </dgm:pt>
    <dgm:pt modelId="{723BC1DA-FB30-774C-B3C4-76ACEBECEFF2}" type="parTrans" cxnId="{8A30C2E3-0BBE-044E-8509-E2C4F11DCCD6}">
      <dgm:prSet/>
      <dgm:spPr/>
      <dgm:t>
        <a:bodyPr/>
        <a:lstStyle/>
        <a:p>
          <a:endParaRPr lang="en-US"/>
        </a:p>
      </dgm:t>
    </dgm:pt>
    <dgm:pt modelId="{F765DD9F-73C4-5442-87BB-015D35BE4AF2}" type="sibTrans" cxnId="{8A30C2E3-0BBE-044E-8509-E2C4F11DCCD6}">
      <dgm:prSet/>
      <dgm:spPr/>
      <dgm:t>
        <a:bodyPr/>
        <a:lstStyle/>
        <a:p>
          <a:endParaRPr lang="en-US"/>
        </a:p>
      </dgm:t>
    </dgm:pt>
    <dgm:pt modelId="{37FC5094-9C1D-514E-9345-F7B9EC03F97E}">
      <dgm:prSet phldrT="[Text]"/>
      <dgm:spPr/>
      <dgm:t>
        <a:bodyPr/>
        <a:lstStyle/>
        <a:p>
          <a:r>
            <a:rPr lang="en-US" dirty="0"/>
            <a:t>MREs 412, 513, 615</a:t>
          </a:r>
        </a:p>
      </dgm:t>
    </dgm:pt>
    <dgm:pt modelId="{9595AA5B-7C75-894F-94E9-4318CA60EABB}" type="parTrans" cxnId="{24D6D394-2ED5-914D-8F4F-D46D62E67ACD}">
      <dgm:prSet/>
      <dgm:spPr/>
      <dgm:t>
        <a:bodyPr/>
        <a:lstStyle/>
        <a:p>
          <a:endParaRPr lang="en-US"/>
        </a:p>
      </dgm:t>
    </dgm:pt>
    <dgm:pt modelId="{19852F0C-E6D2-1E44-98F1-46768EFEBE57}" type="sibTrans" cxnId="{24D6D394-2ED5-914D-8F4F-D46D62E67ACD}">
      <dgm:prSet/>
      <dgm:spPr/>
      <dgm:t>
        <a:bodyPr/>
        <a:lstStyle/>
        <a:p>
          <a:endParaRPr lang="en-US"/>
        </a:p>
      </dgm:t>
    </dgm:pt>
    <dgm:pt modelId="{5E19FACD-5018-9A41-88D5-591DAB03D896}">
      <dgm:prSet phldrT="[Text]"/>
      <dgm:spPr/>
      <dgm:t>
        <a:bodyPr/>
        <a:lstStyle/>
        <a:p>
          <a:r>
            <a:rPr lang="en-US" dirty="0"/>
            <a:t>To the extent practical, shall have priority over other proceedings before the court.</a:t>
          </a:r>
        </a:p>
      </dgm:t>
    </dgm:pt>
    <dgm:pt modelId="{F11A3F52-9EF8-3C4A-B7D0-D3580DFE99D6}" type="parTrans" cxnId="{8475D932-7490-AC48-8B43-FEA78E7CB40D}">
      <dgm:prSet/>
      <dgm:spPr/>
      <dgm:t>
        <a:bodyPr/>
        <a:lstStyle/>
        <a:p>
          <a:endParaRPr lang="en-US"/>
        </a:p>
      </dgm:t>
    </dgm:pt>
    <dgm:pt modelId="{1CB5C561-0A4C-FE47-A33C-1A5050A698FF}" type="sibTrans" cxnId="{8475D932-7490-AC48-8B43-FEA78E7CB40D}">
      <dgm:prSet/>
      <dgm:spPr/>
      <dgm:t>
        <a:bodyPr/>
        <a:lstStyle/>
        <a:p>
          <a:endParaRPr lang="en-US"/>
        </a:p>
      </dgm:t>
    </dgm:pt>
    <dgm:pt modelId="{6764937F-4089-9349-A49E-7AF29FD20C17}" type="pres">
      <dgm:prSet presAssocID="{166B65B6-FC3B-0F43-888D-05A4C1BF1C91}" presName="linear" presStyleCnt="0">
        <dgm:presLayoutVars>
          <dgm:dir/>
          <dgm:animLvl val="lvl"/>
          <dgm:resizeHandles val="exact"/>
        </dgm:presLayoutVars>
      </dgm:prSet>
      <dgm:spPr/>
    </dgm:pt>
    <dgm:pt modelId="{94482CC4-E5D8-F448-B237-7883E73388A2}" type="pres">
      <dgm:prSet presAssocID="{BA4096F0-46CB-0B42-BE00-5806D41B3179}" presName="parentLin" presStyleCnt="0"/>
      <dgm:spPr/>
    </dgm:pt>
    <dgm:pt modelId="{FA6E6ECE-9BFB-F147-BB49-3626025250FD}" type="pres">
      <dgm:prSet presAssocID="{BA4096F0-46CB-0B42-BE00-5806D41B3179}" presName="parentLeftMargin" presStyleLbl="node1" presStyleIdx="0" presStyleCnt="3"/>
      <dgm:spPr/>
    </dgm:pt>
    <dgm:pt modelId="{FA0D483B-B897-874A-B9E6-0C2D4B82ABBA}" type="pres">
      <dgm:prSet presAssocID="{BA4096F0-46CB-0B42-BE00-5806D41B3179}" presName="parentText" presStyleLbl="node1" presStyleIdx="0" presStyleCnt="3">
        <dgm:presLayoutVars>
          <dgm:chMax val="0"/>
          <dgm:bulletEnabled val="1"/>
        </dgm:presLayoutVars>
      </dgm:prSet>
      <dgm:spPr/>
    </dgm:pt>
    <dgm:pt modelId="{B4DFDCCC-2BDA-7F4A-8B56-66D47662C0A2}" type="pres">
      <dgm:prSet presAssocID="{BA4096F0-46CB-0B42-BE00-5806D41B3179}" presName="negativeSpace" presStyleCnt="0"/>
      <dgm:spPr/>
    </dgm:pt>
    <dgm:pt modelId="{6A2A00CB-DC85-ED44-91E4-05B939BCEFB1}" type="pres">
      <dgm:prSet presAssocID="{BA4096F0-46CB-0B42-BE00-5806D41B3179}" presName="childText" presStyleLbl="conFgAcc1" presStyleIdx="0" presStyleCnt="3">
        <dgm:presLayoutVars>
          <dgm:bulletEnabled val="1"/>
        </dgm:presLayoutVars>
      </dgm:prSet>
      <dgm:spPr/>
    </dgm:pt>
    <dgm:pt modelId="{B7149BB6-CC05-4748-9CB8-15FF9FBB80A9}" type="pres">
      <dgm:prSet presAssocID="{B6F4B1DF-6007-4742-A031-5A1485818B72}" presName="spaceBetweenRectangles" presStyleCnt="0"/>
      <dgm:spPr/>
    </dgm:pt>
    <dgm:pt modelId="{0347431A-1780-5049-9208-EAE99DA941AC}" type="pres">
      <dgm:prSet presAssocID="{37E71965-8FDC-4647-9739-D0DBF93E9D6F}" presName="parentLin" presStyleCnt="0"/>
      <dgm:spPr/>
    </dgm:pt>
    <dgm:pt modelId="{4D53AE51-75BF-3C4C-9293-1C90C5B22C7E}" type="pres">
      <dgm:prSet presAssocID="{37E71965-8FDC-4647-9739-D0DBF93E9D6F}" presName="parentLeftMargin" presStyleLbl="node1" presStyleIdx="0" presStyleCnt="3"/>
      <dgm:spPr/>
    </dgm:pt>
    <dgm:pt modelId="{598E846A-D605-E749-960B-8C250265F462}" type="pres">
      <dgm:prSet presAssocID="{37E71965-8FDC-4647-9739-D0DBF93E9D6F}" presName="parentText" presStyleLbl="node1" presStyleIdx="1" presStyleCnt="3">
        <dgm:presLayoutVars>
          <dgm:chMax val="0"/>
          <dgm:bulletEnabled val="1"/>
        </dgm:presLayoutVars>
      </dgm:prSet>
      <dgm:spPr/>
    </dgm:pt>
    <dgm:pt modelId="{7A5B3A6F-83C9-6E4A-8E29-B19462C09012}" type="pres">
      <dgm:prSet presAssocID="{37E71965-8FDC-4647-9739-D0DBF93E9D6F}" presName="negativeSpace" presStyleCnt="0"/>
      <dgm:spPr/>
    </dgm:pt>
    <dgm:pt modelId="{C3BDC3EA-C95A-354C-91B4-DE0014C6EE14}" type="pres">
      <dgm:prSet presAssocID="{37E71965-8FDC-4647-9739-D0DBF93E9D6F}" presName="childText" presStyleLbl="conFgAcc1" presStyleIdx="1" presStyleCnt="3">
        <dgm:presLayoutVars>
          <dgm:bulletEnabled val="1"/>
        </dgm:presLayoutVars>
      </dgm:prSet>
      <dgm:spPr/>
    </dgm:pt>
    <dgm:pt modelId="{A50C0C3D-6B1F-E04D-9B5B-FE279B9364EE}" type="pres">
      <dgm:prSet presAssocID="{A53F8BD8-B4AA-D644-ADAD-090CCE0E2967}" presName="spaceBetweenRectangles" presStyleCnt="0"/>
      <dgm:spPr/>
    </dgm:pt>
    <dgm:pt modelId="{59A4AF19-3E45-2A48-9983-F223897645B7}" type="pres">
      <dgm:prSet presAssocID="{5E19FACD-5018-9A41-88D5-591DAB03D896}" presName="parentLin" presStyleCnt="0"/>
      <dgm:spPr/>
    </dgm:pt>
    <dgm:pt modelId="{0840ED97-B334-F248-AA23-ECEE93DB2D9F}" type="pres">
      <dgm:prSet presAssocID="{5E19FACD-5018-9A41-88D5-591DAB03D896}" presName="parentLeftMargin" presStyleLbl="node1" presStyleIdx="1" presStyleCnt="3"/>
      <dgm:spPr/>
    </dgm:pt>
    <dgm:pt modelId="{5D541F6D-49F4-DE40-AA2E-1889E7962261}" type="pres">
      <dgm:prSet presAssocID="{5E19FACD-5018-9A41-88D5-591DAB03D896}" presName="parentText" presStyleLbl="node1" presStyleIdx="2" presStyleCnt="3">
        <dgm:presLayoutVars>
          <dgm:chMax val="0"/>
          <dgm:bulletEnabled val="1"/>
        </dgm:presLayoutVars>
      </dgm:prSet>
      <dgm:spPr/>
    </dgm:pt>
    <dgm:pt modelId="{7378CF84-56C6-3647-BCB9-99A9B93FBE05}" type="pres">
      <dgm:prSet presAssocID="{5E19FACD-5018-9A41-88D5-591DAB03D896}" presName="negativeSpace" presStyleCnt="0"/>
      <dgm:spPr/>
    </dgm:pt>
    <dgm:pt modelId="{C9F4115B-6BA6-BB43-A0B7-BC822226E542}" type="pres">
      <dgm:prSet presAssocID="{5E19FACD-5018-9A41-88D5-591DAB03D896}" presName="childText" presStyleLbl="conFgAcc1" presStyleIdx="2" presStyleCnt="3">
        <dgm:presLayoutVars>
          <dgm:bulletEnabled val="1"/>
        </dgm:presLayoutVars>
      </dgm:prSet>
      <dgm:spPr/>
    </dgm:pt>
  </dgm:ptLst>
  <dgm:cxnLst>
    <dgm:cxn modelId="{A970AB0F-99AA-2541-B4BD-72F707E2C58A}" type="presOf" srcId="{5E19FACD-5018-9A41-88D5-591DAB03D896}" destId="{0840ED97-B334-F248-AA23-ECEE93DB2D9F}" srcOrd="0" destOrd="0" presId="urn:microsoft.com/office/officeart/2005/8/layout/list1"/>
    <dgm:cxn modelId="{8475D932-7490-AC48-8B43-FEA78E7CB40D}" srcId="{166B65B6-FC3B-0F43-888D-05A4C1BF1C91}" destId="{5E19FACD-5018-9A41-88D5-591DAB03D896}" srcOrd="2" destOrd="0" parTransId="{F11A3F52-9EF8-3C4A-B7D0-D3580DFE99D6}" sibTransId="{1CB5C561-0A4C-FE47-A33C-1A5050A698FF}"/>
    <dgm:cxn modelId="{DF2E5449-1BB0-A748-A2FD-426C8830E021}" type="presOf" srcId="{166B65B6-FC3B-0F43-888D-05A4C1BF1C91}" destId="{6764937F-4089-9349-A49E-7AF29FD20C17}" srcOrd="0" destOrd="0" presId="urn:microsoft.com/office/officeart/2005/8/layout/list1"/>
    <dgm:cxn modelId="{F50BE14D-30D5-5B4F-AE73-D0D7DC044E78}" srcId="{166B65B6-FC3B-0F43-888D-05A4C1BF1C91}" destId="{BA4096F0-46CB-0B42-BE00-5806D41B3179}" srcOrd="0" destOrd="0" parTransId="{AD3AD151-015A-9540-8D82-0082591FCBEF}" sibTransId="{B6F4B1DF-6007-4742-A031-5A1485818B72}"/>
    <dgm:cxn modelId="{F22E5952-99F3-7A4C-AC63-2EE2418D4BE6}" type="presOf" srcId="{BA4096F0-46CB-0B42-BE00-5806D41B3179}" destId="{FA0D483B-B897-874A-B9E6-0C2D4B82ABBA}" srcOrd="1" destOrd="0" presId="urn:microsoft.com/office/officeart/2005/8/layout/list1"/>
    <dgm:cxn modelId="{E4735577-4389-E642-963C-61DD344DD92A}" type="presOf" srcId="{37FC5094-9C1D-514E-9345-F7B9EC03F97E}" destId="{C3BDC3EA-C95A-354C-91B4-DE0014C6EE14}" srcOrd="0" destOrd="1" presId="urn:microsoft.com/office/officeart/2005/8/layout/list1"/>
    <dgm:cxn modelId="{B8D2C290-0A71-4C4B-978A-5C8A12D5833B}" type="presOf" srcId="{5E19FACD-5018-9A41-88D5-591DAB03D896}" destId="{5D541F6D-49F4-DE40-AA2E-1889E7962261}" srcOrd="1" destOrd="0" presId="urn:microsoft.com/office/officeart/2005/8/layout/list1"/>
    <dgm:cxn modelId="{24D6D394-2ED5-914D-8F4F-D46D62E67ACD}" srcId="{37E71965-8FDC-4647-9739-D0DBF93E9D6F}" destId="{37FC5094-9C1D-514E-9345-F7B9EC03F97E}" srcOrd="1" destOrd="0" parTransId="{9595AA5B-7C75-894F-94E9-4318CA60EABB}" sibTransId="{19852F0C-E6D2-1E44-98F1-46768EFEBE57}"/>
    <dgm:cxn modelId="{61FB97C8-B842-1F45-94B0-28B04E4B1255}" type="presOf" srcId="{37E71965-8FDC-4647-9739-D0DBF93E9D6F}" destId="{598E846A-D605-E749-960B-8C250265F462}" srcOrd="1" destOrd="0" presId="urn:microsoft.com/office/officeart/2005/8/layout/list1"/>
    <dgm:cxn modelId="{88473CE1-BCF7-B64D-907A-D2AA5B6CD734}" type="presOf" srcId="{03178A29-64B7-F540-8475-4DF1D9FFCF9F}" destId="{C3BDC3EA-C95A-354C-91B4-DE0014C6EE14}" srcOrd="0" destOrd="0" presId="urn:microsoft.com/office/officeart/2005/8/layout/list1"/>
    <dgm:cxn modelId="{8A30C2E3-0BBE-044E-8509-E2C4F11DCCD6}" srcId="{37E71965-8FDC-4647-9739-D0DBF93E9D6F}" destId="{03178A29-64B7-F540-8475-4DF1D9FFCF9F}" srcOrd="0" destOrd="0" parTransId="{723BC1DA-FB30-774C-B3C4-76ACEBECEFF2}" sibTransId="{F765DD9F-73C4-5442-87BB-015D35BE4AF2}"/>
    <dgm:cxn modelId="{C37B57E5-529B-884D-861B-21D23FF18EBE}" type="presOf" srcId="{BA4096F0-46CB-0B42-BE00-5806D41B3179}" destId="{FA6E6ECE-9BFB-F147-BB49-3626025250FD}" srcOrd="0" destOrd="0" presId="urn:microsoft.com/office/officeart/2005/8/layout/list1"/>
    <dgm:cxn modelId="{6796CBE8-755D-8E48-88DB-4A419DBBC00A}" type="presOf" srcId="{37E71965-8FDC-4647-9739-D0DBF93E9D6F}" destId="{4D53AE51-75BF-3C4C-9293-1C90C5B22C7E}" srcOrd="0" destOrd="0" presId="urn:microsoft.com/office/officeart/2005/8/layout/list1"/>
    <dgm:cxn modelId="{B2230CF6-228A-F143-93B0-E01AC2B3CEF2}" srcId="{166B65B6-FC3B-0F43-888D-05A4C1BF1C91}" destId="{37E71965-8FDC-4647-9739-D0DBF93E9D6F}" srcOrd="1" destOrd="0" parTransId="{5E7BF93B-9256-794E-98F2-1E1B2F506582}" sibTransId="{A53F8BD8-B4AA-D644-ADAD-090CCE0E2967}"/>
    <dgm:cxn modelId="{F5DD3F79-4D46-2041-BC77-515BC990E157}" type="presParOf" srcId="{6764937F-4089-9349-A49E-7AF29FD20C17}" destId="{94482CC4-E5D8-F448-B237-7883E73388A2}" srcOrd="0" destOrd="0" presId="urn:microsoft.com/office/officeart/2005/8/layout/list1"/>
    <dgm:cxn modelId="{8DCA4B6B-4EC9-A740-9776-FC3754170FC0}" type="presParOf" srcId="{94482CC4-E5D8-F448-B237-7883E73388A2}" destId="{FA6E6ECE-9BFB-F147-BB49-3626025250FD}" srcOrd="0" destOrd="0" presId="urn:microsoft.com/office/officeart/2005/8/layout/list1"/>
    <dgm:cxn modelId="{9380A8E6-044F-9F49-AB9E-11EA6ABAF7B1}" type="presParOf" srcId="{94482CC4-E5D8-F448-B237-7883E73388A2}" destId="{FA0D483B-B897-874A-B9E6-0C2D4B82ABBA}" srcOrd="1" destOrd="0" presId="urn:microsoft.com/office/officeart/2005/8/layout/list1"/>
    <dgm:cxn modelId="{F45899AC-44CB-D843-83C5-756C639BC5AE}" type="presParOf" srcId="{6764937F-4089-9349-A49E-7AF29FD20C17}" destId="{B4DFDCCC-2BDA-7F4A-8B56-66D47662C0A2}" srcOrd="1" destOrd="0" presId="urn:microsoft.com/office/officeart/2005/8/layout/list1"/>
    <dgm:cxn modelId="{5618EA4E-D59E-5644-BAA5-011B188B60E7}" type="presParOf" srcId="{6764937F-4089-9349-A49E-7AF29FD20C17}" destId="{6A2A00CB-DC85-ED44-91E4-05B939BCEFB1}" srcOrd="2" destOrd="0" presId="urn:microsoft.com/office/officeart/2005/8/layout/list1"/>
    <dgm:cxn modelId="{4FD0CD72-04C1-E643-800F-7A3CF87C4921}" type="presParOf" srcId="{6764937F-4089-9349-A49E-7AF29FD20C17}" destId="{B7149BB6-CC05-4748-9CB8-15FF9FBB80A9}" srcOrd="3" destOrd="0" presId="urn:microsoft.com/office/officeart/2005/8/layout/list1"/>
    <dgm:cxn modelId="{A109B5FA-F8C3-5943-B035-25A68AAA345E}" type="presParOf" srcId="{6764937F-4089-9349-A49E-7AF29FD20C17}" destId="{0347431A-1780-5049-9208-EAE99DA941AC}" srcOrd="4" destOrd="0" presId="urn:microsoft.com/office/officeart/2005/8/layout/list1"/>
    <dgm:cxn modelId="{F34ECDB4-4FFA-A04B-88BC-EF3F61339FDC}" type="presParOf" srcId="{0347431A-1780-5049-9208-EAE99DA941AC}" destId="{4D53AE51-75BF-3C4C-9293-1C90C5B22C7E}" srcOrd="0" destOrd="0" presId="urn:microsoft.com/office/officeart/2005/8/layout/list1"/>
    <dgm:cxn modelId="{81BB8B5D-DBDD-E147-A046-2AC9B055C6ED}" type="presParOf" srcId="{0347431A-1780-5049-9208-EAE99DA941AC}" destId="{598E846A-D605-E749-960B-8C250265F462}" srcOrd="1" destOrd="0" presId="urn:microsoft.com/office/officeart/2005/8/layout/list1"/>
    <dgm:cxn modelId="{3340A1F9-454A-1B41-803D-7A9667A6AB4D}" type="presParOf" srcId="{6764937F-4089-9349-A49E-7AF29FD20C17}" destId="{7A5B3A6F-83C9-6E4A-8E29-B19462C09012}" srcOrd="5" destOrd="0" presId="urn:microsoft.com/office/officeart/2005/8/layout/list1"/>
    <dgm:cxn modelId="{11622358-4D63-BB42-97EA-5F48D096310E}" type="presParOf" srcId="{6764937F-4089-9349-A49E-7AF29FD20C17}" destId="{C3BDC3EA-C95A-354C-91B4-DE0014C6EE14}" srcOrd="6" destOrd="0" presId="urn:microsoft.com/office/officeart/2005/8/layout/list1"/>
    <dgm:cxn modelId="{787936EC-9D3D-5A43-AC28-0052A9DA9A17}" type="presParOf" srcId="{6764937F-4089-9349-A49E-7AF29FD20C17}" destId="{A50C0C3D-6B1F-E04D-9B5B-FE279B9364EE}" srcOrd="7" destOrd="0" presId="urn:microsoft.com/office/officeart/2005/8/layout/list1"/>
    <dgm:cxn modelId="{49FEDFDD-9F81-AC43-9D2A-173090D9F92A}" type="presParOf" srcId="{6764937F-4089-9349-A49E-7AF29FD20C17}" destId="{59A4AF19-3E45-2A48-9983-F223897645B7}" srcOrd="8" destOrd="0" presId="urn:microsoft.com/office/officeart/2005/8/layout/list1"/>
    <dgm:cxn modelId="{00CAE1C0-7B73-4B4F-87E2-1730F61535DB}" type="presParOf" srcId="{59A4AF19-3E45-2A48-9983-F223897645B7}" destId="{0840ED97-B334-F248-AA23-ECEE93DB2D9F}" srcOrd="0" destOrd="0" presId="urn:microsoft.com/office/officeart/2005/8/layout/list1"/>
    <dgm:cxn modelId="{F58F171D-1B0D-2947-9E17-422A0771935B}" type="presParOf" srcId="{59A4AF19-3E45-2A48-9983-F223897645B7}" destId="{5D541F6D-49F4-DE40-AA2E-1889E7962261}" srcOrd="1" destOrd="0" presId="urn:microsoft.com/office/officeart/2005/8/layout/list1"/>
    <dgm:cxn modelId="{B86E1087-EC4C-9C48-82D9-3D53B947ECA6}" type="presParOf" srcId="{6764937F-4089-9349-A49E-7AF29FD20C17}" destId="{7378CF84-56C6-3647-BCB9-99A9B93FBE05}" srcOrd="9" destOrd="0" presId="urn:microsoft.com/office/officeart/2005/8/layout/list1"/>
    <dgm:cxn modelId="{4C4087E8-F943-5740-8170-EDD09BB67181}" type="presParOf" srcId="{6764937F-4089-9349-A49E-7AF29FD20C17}" destId="{C9F4115B-6BA6-BB43-A0B7-BC822226E54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FBF28F-9C4E-DC41-8D5C-503C05485D41}" type="doc">
      <dgm:prSet loTypeId="urn:microsoft.com/office/officeart/2005/8/layout/default" loCatId="" qsTypeId="urn:microsoft.com/office/officeart/2005/8/quickstyle/simple5" qsCatId="simple" csTypeId="urn:microsoft.com/office/officeart/2005/8/colors/accent2_2" csCatId="accent2" phldr="1"/>
      <dgm:spPr/>
      <dgm:t>
        <a:bodyPr/>
        <a:lstStyle/>
        <a:p>
          <a:endParaRPr lang="en-US"/>
        </a:p>
      </dgm:t>
    </dgm:pt>
    <dgm:pt modelId="{CCDF635B-D6D4-884C-92E3-F611E3627DE3}">
      <dgm:prSet phldrT="[Text]"/>
      <dgm:spPr/>
      <dgm:t>
        <a:bodyPr/>
        <a:lstStyle/>
        <a:p>
          <a:r>
            <a:rPr lang="en-US" dirty="0"/>
            <a:t>Article 32</a:t>
          </a:r>
        </a:p>
      </dgm:t>
    </dgm:pt>
    <dgm:pt modelId="{51045E65-225C-B045-B3EB-6453E8E3345A}" type="parTrans" cxnId="{56915DCC-2E85-E543-A6E7-00B10085176A}">
      <dgm:prSet/>
      <dgm:spPr/>
      <dgm:t>
        <a:bodyPr/>
        <a:lstStyle/>
        <a:p>
          <a:endParaRPr lang="en-US"/>
        </a:p>
      </dgm:t>
    </dgm:pt>
    <dgm:pt modelId="{EA23F8E4-62AE-E64C-B074-8C2ADC2D3911}" type="sibTrans" cxnId="{56915DCC-2E85-E543-A6E7-00B10085176A}">
      <dgm:prSet/>
      <dgm:spPr/>
      <dgm:t>
        <a:bodyPr/>
        <a:lstStyle/>
        <a:p>
          <a:endParaRPr lang="en-US"/>
        </a:p>
      </dgm:t>
    </dgm:pt>
    <dgm:pt modelId="{EC454A10-6389-CF44-97C7-215895535A9F}">
      <dgm:prSet phldrT="[Text]"/>
      <dgm:spPr/>
      <dgm:t>
        <a:bodyPr/>
        <a:lstStyle/>
        <a:p>
          <a:r>
            <a:rPr lang="en-US" dirty="0"/>
            <a:t>Depositions</a:t>
          </a:r>
        </a:p>
      </dgm:t>
    </dgm:pt>
    <dgm:pt modelId="{93A6ACB1-2F43-3A4E-BA8E-C344B610C50D}" type="parTrans" cxnId="{D62C467D-5029-8343-821E-079D27896929}">
      <dgm:prSet/>
      <dgm:spPr/>
      <dgm:t>
        <a:bodyPr/>
        <a:lstStyle/>
        <a:p>
          <a:endParaRPr lang="en-US"/>
        </a:p>
      </dgm:t>
    </dgm:pt>
    <dgm:pt modelId="{6E915946-26EF-534C-A52B-68B6F356B367}" type="sibTrans" cxnId="{D62C467D-5029-8343-821E-079D27896929}">
      <dgm:prSet/>
      <dgm:spPr/>
      <dgm:t>
        <a:bodyPr/>
        <a:lstStyle/>
        <a:p>
          <a:endParaRPr lang="en-US"/>
        </a:p>
      </dgm:t>
    </dgm:pt>
    <dgm:pt modelId="{48ED74C4-496C-7D49-AE23-7EBFAF7431F3}">
      <dgm:prSet phldrT="[Text]"/>
      <dgm:spPr/>
      <dgm:t>
        <a:bodyPr/>
        <a:lstStyle/>
        <a:p>
          <a:r>
            <a:rPr lang="en-US" dirty="0"/>
            <a:t>Mental health records</a:t>
          </a:r>
        </a:p>
      </dgm:t>
    </dgm:pt>
    <dgm:pt modelId="{01E1F549-1938-594C-87C8-EB780F976E87}" type="parTrans" cxnId="{FFEF801C-2449-F844-803B-DCE2E982A056}">
      <dgm:prSet/>
      <dgm:spPr/>
      <dgm:t>
        <a:bodyPr/>
        <a:lstStyle/>
        <a:p>
          <a:endParaRPr lang="en-US"/>
        </a:p>
      </dgm:t>
    </dgm:pt>
    <dgm:pt modelId="{20AD2360-8008-644C-B401-CA652DD85915}" type="sibTrans" cxnId="{FFEF801C-2449-F844-803B-DCE2E982A056}">
      <dgm:prSet/>
      <dgm:spPr/>
      <dgm:t>
        <a:bodyPr/>
        <a:lstStyle/>
        <a:p>
          <a:endParaRPr lang="en-US"/>
        </a:p>
      </dgm:t>
    </dgm:pt>
    <dgm:pt modelId="{E07BDF52-9457-3649-B137-9B06424ADE73}">
      <dgm:prSet phldrT="[Text]"/>
      <dgm:spPr/>
      <dgm:t>
        <a:bodyPr/>
        <a:lstStyle/>
        <a:p>
          <a:r>
            <a:rPr lang="en-US" dirty="0"/>
            <a:t>Good Military Character</a:t>
          </a:r>
        </a:p>
      </dgm:t>
    </dgm:pt>
    <dgm:pt modelId="{170BB46D-0EAC-8A4F-9A6D-C866BF432FCC}" type="parTrans" cxnId="{8A21804B-FEAA-3D49-8AD6-FA307E285E4F}">
      <dgm:prSet/>
      <dgm:spPr/>
      <dgm:t>
        <a:bodyPr/>
        <a:lstStyle/>
        <a:p>
          <a:endParaRPr lang="en-US"/>
        </a:p>
      </dgm:t>
    </dgm:pt>
    <dgm:pt modelId="{A0CAC0F6-91E5-FF4E-91A0-4C87804F29E2}" type="sibTrans" cxnId="{8A21804B-FEAA-3D49-8AD6-FA307E285E4F}">
      <dgm:prSet/>
      <dgm:spPr/>
      <dgm:t>
        <a:bodyPr/>
        <a:lstStyle/>
        <a:p>
          <a:endParaRPr lang="en-US"/>
        </a:p>
      </dgm:t>
    </dgm:pt>
    <dgm:pt modelId="{BD4F1AE8-F29E-8144-A522-674341B1B5BD}">
      <dgm:prSet phldrT="[Text]"/>
      <dgm:spPr/>
      <dgm:t>
        <a:bodyPr/>
        <a:lstStyle/>
        <a:p>
          <a:r>
            <a:rPr lang="en-US" dirty="0"/>
            <a:t>Victim's appellate rights</a:t>
          </a:r>
        </a:p>
      </dgm:t>
    </dgm:pt>
    <dgm:pt modelId="{37776F81-0BB6-C141-A245-7DF50CED5EF7}" type="parTrans" cxnId="{02C0FB56-A1C0-2B4C-AFE0-5986D6429BBC}">
      <dgm:prSet/>
      <dgm:spPr/>
      <dgm:t>
        <a:bodyPr/>
        <a:lstStyle/>
        <a:p>
          <a:endParaRPr lang="en-US"/>
        </a:p>
      </dgm:t>
    </dgm:pt>
    <dgm:pt modelId="{D2172326-F9EA-8E43-95D9-562F7DBAF2ED}" type="sibTrans" cxnId="{02C0FB56-A1C0-2B4C-AFE0-5986D6429BBC}">
      <dgm:prSet/>
      <dgm:spPr/>
      <dgm:t>
        <a:bodyPr/>
        <a:lstStyle/>
        <a:p>
          <a:endParaRPr lang="en-US"/>
        </a:p>
      </dgm:t>
    </dgm:pt>
    <dgm:pt modelId="{BCA50E74-9603-1D49-9210-C03FB202DDD2}">
      <dgm:prSet phldrT="[Text]"/>
      <dgm:spPr/>
      <dgm:t>
        <a:bodyPr/>
        <a:lstStyle/>
        <a:p>
          <a:r>
            <a:rPr lang="en-US" dirty="0"/>
            <a:t>SVC/VLC</a:t>
          </a:r>
        </a:p>
      </dgm:t>
    </dgm:pt>
    <dgm:pt modelId="{D7F3D5AA-C9C6-5941-98ED-0408FEAD5394}" type="parTrans" cxnId="{E1704803-A889-014D-B4E1-7512D4ACB035}">
      <dgm:prSet/>
      <dgm:spPr/>
      <dgm:t>
        <a:bodyPr/>
        <a:lstStyle/>
        <a:p>
          <a:endParaRPr lang="en-US"/>
        </a:p>
      </dgm:t>
    </dgm:pt>
    <dgm:pt modelId="{9EFD166D-33F5-C043-ACBA-730B7BAEB54C}" type="sibTrans" cxnId="{E1704803-A889-014D-B4E1-7512D4ACB035}">
      <dgm:prSet/>
      <dgm:spPr/>
      <dgm:t>
        <a:bodyPr/>
        <a:lstStyle/>
        <a:p>
          <a:endParaRPr lang="en-US"/>
        </a:p>
      </dgm:t>
    </dgm:pt>
    <dgm:pt modelId="{421E9AE7-8A6E-E645-8E99-489B27E5F842}">
      <dgm:prSet phldrT="[Text]"/>
      <dgm:spPr/>
      <dgm:t>
        <a:bodyPr/>
        <a:lstStyle/>
        <a:p>
          <a:r>
            <a:rPr lang="en-US" dirty="0"/>
            <a:t>Right to consult with decision authority</a:t>
          </a:r>
        </a:p>
      </dgm:t>
    </dgm:pt>
    <dgm:pt modelId="{924E16CF-82FF-DA4A-B875-6A2B0C8D8A60}" type="parTrans" cxnId="{98D5A481-C6F1-A645-828D-14C5925B3A71}">
      <dgm:prSet/>
      <dgm:spPr/>
      <dgm:t>
        <a:bodyPr/>
        <a:lstStyle/>
        <a:p>
          <a:endParaRPr lang="en-US"/>
        </a:p>
      </dgm:t>
    </dgm:pt>
    <dgm:pt modelId="{0D4E073D-8D1E-2745-BE81-B37F095A0477}" type="sibTrans" cxnId="{98D5A481-C6F1-A645-828D-14C5925B3A71}">
      <dgm:prSet/>
      <dgm:spPr/>
      <dgm:t>
        <a:bodyPr/>
        <a:lstStyle/>
        <a:p>
          <a:endParaRPr lang="en-US"/>
        </a:p>
      </dgm:t>
    </dgm:pt>
    <dgm:pt modelId="{0108CADB-2D47-2D4B-9663-C76F25816FA1}">
      <dgm:prSet phldrT="[Text]"/>
      <dgm:spPr/>
      <dgm:t>
        <a:bodyPr/>
        <a:lstStyle/>
        <a:p>
          <a:r>
            <a:rPr lang="en-US" dirty="0"/>
            <a:t>Eliminate no punishment option</a:t>
          </a:r>
        </a:p>
      </dgm:t>
    </dgm:pt>
    <dgm:pt modelId="{5E9A2BD7-F366-4D4D-9C9F-00642313943E}" type="parTrans" cxnId="{FBF8DB79-733B-1249-BDD1-884E9594817A}">
      <dgm:prSet/>
      <dgm:spPr/>
      <dgm:t>
        <a:bodyPr/>
        <a:lstStyle/>
        <a:p>
          <a:endParaRPr lang="en-US"/>
        </a:p>
      </dgm:t>
    </dgm:pt>
    <dgm:pt modelId="{5D1DE73B-C825-AE4B-92F1-E6AD4325EB1C}" type="sibTrans" cxnId="{FBF8DB79-733B-1249-BDD1-884E9594817A}">
      <dgm:prSet/>
      <dgm:spPr/>
      <dgm:t>
        <a:bodyPr/>
        <a:lstStyle/>
        <a:p>
          <a:endParaRPr lang="en-US"/>
        </a:p>
      </dgm:t>
    </dgm:pt>
    <dgm:pt modelId="{89CFCDFA-8EAF-B644-8CE8-C7A30B4A4DC4}">
      <dgm:prSet phldrT="[Text]"/>
      <dgm:spPr/>
      <dgm:t>
        <a:bodyPr/>
        <a:lstStyle/>
        <a:p>
          <a:r>
            <a:rPr lang="en-US" dirty="0"/>
            <a:t>Eliminates authority to overturn verdicts</a:t>
          </a:r>
        </a:p>
      </dgm:t>
    </dgm:pt>
    <dgm:pt modelId="{3E04C141-EA54-FB45-8330-FE5D76261369}" type="parTrans" cxnId="{7ACEA5B7-6761-844C-A2A1-56508D1CC1FF}">
      <dgm:prSet/>
      <dgm:spPr/>
      <dgm:t>
        <a:bodyPr/>
        <a:lstStyle/>
        <a:p>
          <a:endParaRPr lang="en-US"/>
        </a:p>
      </dgm:t>
    </dgm:pt>
    <dgm:pt modelId="{00E89E49-80FF-2542-BCB7-E39DA65972B7}" type="sibTrans" cxnId="{7ACEA5B7-6761-844C-A2A1-56508D1CC1FF}">
      <dgm:prSet/>
      <dgm:spPr/>
      <dgm:t>
        <a:bodyPr/>
        <a:lstStyle/>
        <a:p>
          <a:endParaRPr lang="en-US"/>
        </a:p>
      </dgm:t>
    </dgm:pt>
    <dgm:pt modelId="{B866C7DA-C072-6B4C-802B-47C6CECFCFC4}">
      <dgm:prSet phldrT="[Text]"/>
      <dgm:spPr/>
      <dgm:t>
        <a:bodyPr/>
        <a:lstStyle/>
        <a:p>
          <a:r>
            <a:rPr lang="en-US" dirty="0"/>
            <a:t>Criminalize "revenge porn"</a:t>
          </a:r>
        </a:p>
      </dgm:t>
    </dgm:pt>
    <dgm:pt modelId="{02685846-D4B4-C64B-A3D6-3518B28B2B96}" type="parTrans" cxnId="{7B7BCD25-8B95-7E4E-B282-DC06E9285DD7}">
      <dgm:prSet/>
      <dgm:spPr/>
      <dgm:t>
        <a:bodyPr/>
        <a:lstStyle/>
        <a:p>
          <a:endParaRPr lang="en-US"/>
        </a:p>
      </dgm:t>
    </dgm:pt>
    <dgm:pt modelId="{3B397225-7B5D-B94B-9CA5-E8D5A4139EA7}" type="sibTrans" cxnId="{7B7BCD25-8B95-7E4E-B282-DC06E9285DD7}">
      <dgm:prSet/>
      <dgm:spPr/>
      <dgm:t>
        <a:bodyPr/>
        <a:lstStyle/>
        <a:p>
          <a:endParaRPr lang="en-US"/>
        </a:p>
      </dgm:t>
    </dgm:pt>
    <dgm:pt modelId="{C14C0992-8DF5-BA48-BF5E-A0B84A7D72EF}">
      <dgm:prSet phldrT="[Text]"/>
      <dgm:spPr/>
      <dgm:t>
        <a:bodyPr/>
        <a:lstStyle/>
        <a:p>
          <a:r>
            <a:rPr lang="en-US" dirty="0"/>
            <a:t>Criminalize domestic violence</a:t>
          </a:r>
        </a:p>
      </dgm:t>
    </dgm:pt>
    <dgm:pt modelId="{4A054B27-978A-A549-B188-0BFA38F505F0}" type="parTrans" cxnId="{B01A4400-3ABA-AC43-A5B5-9C75AF9C2314}">
      <dgm:prSet/>
      <dgm:spPr/>
      <dgm:t>
        <a:bodyPr/>
        <a:lstStyle/>
        <a:p>
          <a:endParaRPr lang="en-US"/>
        </a:p>
      </dgm:t>
    </dgm:pt>
    <dgm:pt modelId="{2129459F-E3DD-674A-B4EF-566D40683026}" type="sibTrans" cxnId="{B01A4400-3ABA-AC43-A5B5-9C75AF9C2314}">
      <dgm:prSet/>
      <dgm:spPr/>
      <dgm:t>
        <a:bodyPr/>
        <a:lstStyle/>
        <a:p>
          <a:endParaRPr lang="en-US"/>
        </a:p>
      </dgm:t>
    </dgm:pt>
    <dgm:pt modelId="{2FBEF389-0D54-1345-827B-1AC9476F2EFA}">
      <dgm:prSet phldrT="[Text]"/>
      <dgm:spPr/>
      <dgm:t>
        <a:bodyPr/>
        <a:lstStyle/>
        <a:p>
          <a:r>
            <a:rPr lang="en-US" dirty="0"/>
            <a:t>Sentencing guidelines</a:t>
          </a:r>
        </a:p>
      </dgm:t>
    </dgm:pt>
    <dgm:pt modelId="{4D5A6A12-A7C8-B544-B21D-3F26870751DC}" type="parTrans" cxnId="{9F6A5760-2F8B-EB4D-A3CD-2EB716F8FFA8}">
      <dgm:prSet/>
      <dgm:spPr/>
      <dgm:t>
        <a:bodyPr/>
        <a:lstStyle/>
        <a:p>
          <a:endParaRPr lang="en-US"/>
        </a:p>
      </dgm:t>
    </dgm:pt>
    <dgm:pt modelId="{EB6EE1F6-6136-4344-8A2F-661F348BE1EA}" type="sibTrans" cxnId="{9F6A5760-2F8B-EB4D-A3CD-2EB716F8FFA8}">
      <dgm:prSet/>
      <dgm:spPr/>
      <dgm:t>
        <a:bodyPr/>
        <a:lstStyle/>
        <a:p>
          <a:endParaRPr lang="en-US"/>
        </a:p>
      </dgm:t>
    </dgm:pt>
    <dgm:pt modelId="{F4D92633-CDBA-3B47-8AF3-30E2A33128A7}" type="pres">
      <dgm:prSet presAssocID="{B7FBF28F-9C4E-DC41-8D5C-503C05485D41}" presName="diagram" presStyleCnt="0">
        <dgm:presLayoutVars>
          <dgm:dir/>
          <dgm:resizeHandles val="exact"/>
        </dgm:presLayoutVars>
      </dgm:prSet>
      <dgm:spPr/>
    </dgm:pt>
    <dgm:pt modelId="{6E588B2D-333B-F84E-B96D-AB380BAE4901}" type="pres">
      <dgm:prSet presAssocID="{CCDF635B-D6D4-884C-92E3-F611E3627DE3}" presName="node" presStyleLbl="node1" presStyleIdx="0" presStyleCnt="12">
        <dgm:presLayoutVars>
          <dgm:bulletEnabled val="1"/>
        </dgm:presLayoutVars>
      </dgm:prSet>
      <dgm:spPr/>
    </dgm:pt>
    <dgm:pt modelId="{3F415707-6020-494E-B0EC-D90788F70FBF}" type="pres">
      <dgm:prSet presAssocID="{EA23F8E4-62AE-E64C-B074-8C2ADC2D3911}" presName="sibTrans" presStyleCnt="0"/>
      <dgm:spPr/>
    </dgm:pt>
    <dgm:pt modelId="{3626ED2A-7B09-7C4C-A090-96CFC8C6461F}" type="pres">
      <dgm:prSet presAssocID="{EC454A10-6389-CF44-97C7-215895535A9F}" presName="node" presStyleLbl="node1" presStyleIdx="1" presStyleCnt="12">
        <dgm:presLayoutVars>
          <dgm:bulletEnabled val="1"/>
        </dgm:presLayoutVars>
      </dgm:prSet>
      <dgm:spPr/>
    </dgm:pt>
    <dgm:pt modelId="{50DE4D2C-B574-3649-8501-997FDD4A46AA}" type="pres">
      <dgm:prSet presAssocID="{6E915946-26EF-534C-A52B-68B6F356B367}" presName="sibTrans" presStyleCnt="0"/>
      <dgm:spPr/>
    </dgm:pt>
    <dgm:pt modelId="{4EDFF48A-3752-684D-B138-D32EA29A2AC9}" type="pres">
      <dgm:prSet presAssocID="{48ED74C4-496C-7D49-AE23-7EBFAF7431F3}" presName="node" presStyleLbl="node1" presStyleIdx="2" presStyleCnt="12">
        <dgm:presLayoutVars>
          <dgm:bulletEnabled val="1"/>
        </dgm:presLayoutVars>
      </dgm:prSet>
      <dgm:spPr/>
    </dgm:pt>
    <dgm:pt modelId="{F9093BC2-69CB-C347-9177-D69BC3DD307B}" type="pres">
      <dgm:prSet presAssocID="{20AD2360-8008-644C-B401-CA652DD85915}" presName="sibTrans" presStyleCnt="0"/>
      <dgm:spPr/>
    </dgm:pt>
    <dgm:pt modelId="{16F456E4-671A-AC4B-A348-519F3E6860FE}" type="pres">
      <dgm:prSet presAssocID="{E07BDF52-9457-3649-B137-9B06424ADE73}" presName="node" presStyleLbl="node1" presStyleIdx="3" presStyleCnt="12">
        <dgm:presLayoutVars>
          <dgm:bulletEnabled val="1"/>
        </dgm:presLayoutVars>
      </dgm:prSet>
      <dgm:spPr/>
    </dgm:pt>
    <dgm:pt modelId="{18D0401C-AB22-E74D-9832-A0B1DD12C6EA}" type="pres">
      <dgm:prSet presAssocID="{A0CAC0F6-91E5-FF4E-91A0-4C87804F29E2}" presName="sibTrans" presStyleCnt="0"/>
      <dgm:spPr/>
    </dgm:pt>
    <dgm:pt modelId="{94E8589E-B838-884E-A7C0-61DE1FB0AFA5}" type="pres">
      <dgm:prSet presAssocID="{BD4F1AE8-F29E-8144-A522-674341B1B5BD}" presName="node" presStyleLbl="node1" presStyleIdx="4" presStyleCnt="12">
        <dgm:presLayoutVars>
          <dgm:bulletEnabled val="1"/>
        </dgm:presLayoutVars>
      </dgm:prSet>
      <dgm:spPr/>
    </dgm:pt>
    <dgm:pt modelId="{C54DFC12-8E40-3F46-AD2A-95A3AEA55912}" type="pres">
      <dgm:prSet presAssocID="{D2172326-F9EA-8E43-95D9-562F7DBAF2ED}" presName="sibTrans" presStyleCnt="0"/>
      <dgm:spPr/>
    </dgm:pt>
    <dgm:pt modelId="{8F030611-0DDB-3E41-8A57-449F7BAFC75C}" type="pres">
      <dgm:prSet presAssocID="{BCA50E74-9603-1D49-9210-C03FB202DDD2}" presName="node" presStyleLbl="node1" presStyleIdx="5" presStyleCnt="12">
        <dgm:presLayoutVars>
          <dgm:bulletEnabled val="1"/>
        </dgm:presLayoutVars>
      </dgm:prSet>
      <dgm:spPr/>
    </dgm:pt>
    <dgm:pt modelId="{A1287A8D-6026-2549-B313-14D0C4728788}" type="pres">
      <dgm:prSet presAssocID="{9EFD166D-33F5-C043-ACBA-730B7BAEB54C}" presName="sibTrans" presStyleCnt="0"/>
      <dgm:spPr/>
    </dgm:pt>
    <dgm:pt modelId="{AC367B9F-2C93-8B4A-8AC3-E4EFFEAB5AFF}" type="pres">
      <dgm:prSet presAssocID="{421E9AE7-8A6E-E645-8E99-489B27E5F842}" presName="node" presStyleLbl="node1" presStyleIdx="6" presStyleCnt="12">
        <dgm:presLayoutVars>
          <dgm:bulletEnabled val="1"/>
        </dgm:presLayoutVars>
      </dgm:prSet>
      <dgm:spPr/>
    </dgm:pt>
    <dgm:pt modelId="{72DEEC66-5598-CF4B-A788-DE66A9890176}" type="pres">
      <dgm:prSet presAssocID="{0D4E073D-8D1E-2745-BE81-B37F095A0477}" presName="sibTrans" presStyleCnt="0"/>
      <dgm:spPr/>
    </dgm:pt>
    <dgm:pt modelId="{B5A2EA8A-9820-B74E-8FAF-BB3967D56E5C}" type="pres">
      <dgm:prSet presAssocID="{0108CADB-2D47-2D4B-9663-C76F25816FA1}" presName="node" presStyleLbl="node1" presStyleIdx="7" presStyleCnt="12">
        <dgm:presLayoutVars>
          <dgm:bulletEnabled val="1"/>
        </dgm:presLayoutVars>
      </dgm:prSet>
      <dgm:spPr/>
    </dgm:pt>
    <dgm:pt modelId="{E351A7F9-7316-A341-9DF0-ABA4F063F2B0}" type="pres">
      <dgm:prSet presAssocID="{5D1DE73B-C825-AE4B-92F1-E6AD4325EB1C}" presName="sibTrans" presStyleCnt="0"/>
      <dgm:spPr/>
    </dgm:pt>
    <dgm:pt modelId="{86A671E7-EDED-7D4C-BC64-9AFBA6F92A30}" type="pres">
      <dgm:prSet presAssocID="{89CFCDFA-8EAF-B644-8CE8-C7A30B4A4DC4}" presName="node" presStyleLbl="node1" presStyleIdx="8" presStyleCnt="12">
        <dgm:presLayoutVars>
          <dgm:bulletEnabled val="1"/>
        </dgm:presLayoutVars>
      </dgm:prSet>
      <dgm:spPr/>
    </dgm:pt>
    <dgm:pt modelId="{D263D7ED-E8DE-3842-B43C-00CB3FDE391B}" type="pres">
      <dgm:prSet presAssocID="{00E89E49-80FF-2542-BCB7-E39DA65972B7}" presName="sibTrans" presStyleCnt="0"/>
      <dgm:spPr/>
    </dgm:pt>
    <dgm:pt modelId="{FAF943F3-7ED8-2B4A-9875-C13AAD213570}" type="pres">
      <dgm:prSet presAssocID="{B866C7DA-C072-6B4C-802B-47C6CECFCFC4}" presName="node" presStyleLbl="node1" presStyleIdx="9" presStyleCnt="12">
        <dgm:presLayoutVars>
          <dgm:bulletEnabled val="1"/>
        </dgm:presLayoutVars>
      </dgm:prSet>
      <dgm:spPr/>
    </dgm:pt>
    <dgm:pt modelId="{C62C0286-04A6-C24F-A65A-F08EC0B82ACA}" type="pres">
      <dgm:prSet presAssocID="{3B397225-7B5D-B94B-9CA5-E8D5A4139EA7}" presName="sibTrans" presStyleCnt="0"/>
      <dgm:spPr/>
    </dgm:pt>
    <dgm:pt modelId="{0FF38032-2297-3B43-8B31-C049154222DF}" type="pres">
      <dgm:prSet presAssocID="{C14C0992-8DF5-BA48-BF5E-A0B84A7D72EF}" presName="node" presStyleLbl="node1" presStyleIdx="10" presStyleCnt="12">
        <dgm:presLayoutVars>
          <dgm:bulletEnabled val="1"/>
        </dgm:presLayoutVars>
      </dgm:prSet>
      <dgm:spPr/>
    </dgm:pt>
    <dgm:pt modelId="{C84DA5A3-1799-1644-891D-D420DC3C3BFE}" type="pres">
      <dgm:prSet presAssocID="{2129459F-E3DD-674A-B4EF-566D40683026}" presName="sibTrans" presStyleCnt="0"/>
      <dgm:spPr/>
    </dgm:pt>
    <dgm:pt modelId="{7CA39C48-0626-A24A-9CB4-277E0F7050BF}" type="pres">
      <dgm:prSet presAssocID="{2FBEF389-0D54-1345-827B-1AC9476F2EFA}" presName="node" presStyleLbl="node1" presStyleIdx="11" presStyleCnt="12">
        <dgm:presLayoutVars>
          <dgm:bulletEnabled val="1"/>
        </dgm:presLayoutVars>
      </dgm:prSet>
      <dgm:spPr/>
    </dgm:pt>
  </dgm:ptLst>
  <dgm:cxnLst>
    <dgm:cxn modelId="{B01A4400-3ABA-AC43-A5B5-9C75AF9C2314}" srcId="{B7FBF28F-9C4E-DC41-8D5C-503C05485D41}" destId="{C14C0992-8DF5-BA48-BF5E-A0B84A7D72EF}" srcOrd="10" destOrd="0" parTransId="{4A054B27-978A-A549-B188-0BFA38F505F0}" sibTransId="{2129459F-E3DD-674A-B4EF-566D40683026}"/>
    <dgm:cxn modelId="{F6ECA002-C903-DE4C-8277-9B966309212C}" type="presOf" srcId="{CCDF635B-D6D4-884C-92E3-F611E3627DE3}" destId="{6E588B2D-333B-F84E-B96D-AB380BAE4901}" srcOrd="0" destOrd="0" presId="urn:microsoft.com/office/officeart/2005/8/layout/default"/>
    <dgm:cxn modelId="{E1704803-A889-014D-B4E1-7512D4ACB035}" srcId="{B7FBF28F-9C4E-DC41-8D5C-503C05485D41}" destId="{BCA50E74-9603-1D49-9210-C03FB202DDD2}" srcOrd="5" destOrd="0" parTransId="{D7F3D5AA-C9C6-5941-98ED-0408FEAD5394}" sibTransId="{9EFD166D-33F5-C043-ACBA-730B7BAEB54C}"/>
    <dgm:cxn modelId="{FFEF801C-2449-F844-803B-DCE2E982A056}" srcId="{B7FBF28F-9C4E-DC41-8D5C-503C05485D41}" destId="{48ED74C4-496C-7D49-AE23-7EBFAF7431F3}" srcOrd="2" destOrd="0" parTransId="{01E1F549-1938-594C-87C8-EB780F976E87}" sibTransId="{20AD2360-8008-644C-B401-CA652DD85915}"/>
    <dgm:cxn modelId="{7B7BCD25-8B95-7E4E-B282-DC06E9285DD7}" srcId="{B7FBF28F-9C4E-DC41-8D5C-503C05485D41}" destId="{B866C7DA-C072-6B4C-802B-47C6CECFCFC4}" srcOrd="9" destOrd="0" parTransId="{02685846-D4B4-C64B-A3D6-3518B28B2B96}" sibTransId="{3B397225-7B5D-B94B-9CA5-E8D5A4139EA7}"/>
    <dgm:cxn modelId="{780C0B3D-2267-1845-BA00-1DCC6170E9E0}" type="presOf" srcId="{421E9AE7-8A6E-E645-8E99-489B27E5F842}" destId="{AC367B9F-2C93-8B4A-8AC3-E4EFFEAB5AFF}" srcOrd="0" destOrd="0" presId="urn:microsoft.com/office/officeart/2005/8/layout/default"/>
    <dgm:cxn modelId="{9F6A5760-2F8B-EB4D-A3CD-2EB716F8FFA8}" srcId="{B7FBF28F-9C4E-DC41-8D5C-503C05485D41}" destId="{2FBEF389-0D54-1345-827B-1AC9476F2EFA}" srcOrd="11" destOrd="0" parTransId="{4D5A6A12-A7C8-B544-B21D-3F26870751DC}" sibTransId="{EB6EE1F6-6136-4344-8A2F-661F348BE1EA}"/>
    <dgm:cxn modelId="{61A27E43-6565-B640-9045-7D119F470D0A}" type="presOf" srcId="{B866C7DA-C072-6B4C-802B-47C6CECFCFC4}" destId="{FAF943F3-7ED8-2B4A-9875-C13AAD213570}" srcOrd="0" destOrd="0" presId="urn:microsoft.com/office/officeart/2005/8/layout/default"/>
    <dgm:cxn modelId="{154F0E48-A7E5-3847-8BEB-CD10B3E73C25}" type="presOf" srcId="{2FBEF389-0D54-1345-827B-1AC9476F2EFA}" destId="{7CA39C48-0626-A24A-9CB4-277E0F7050BF}" srcOrd="0" destOrd="0" presId="urn:microsoft.com/office/officeart/2005/8/layout/default"/>
    <dgm:cxn modelId="{8A21804B-FEAA-3D49-8AD6-FA307E285E4F}" srcId="{B7FBF28F-9C4E-DC41-8D5C-503C05485D41}" destId="{E07BDF52-9457-3649-B137-9B06424ADE73}" srcOrd="3" destOrd="0" parTransId="{170BB46D-0EAC-8A4F-9A6D-C866BF432FCC}" sibTransId="{A0CAC0F6-91E5-FF4E-91A0-4C87804F29E2}"/>
    <dgm:cxn modelId="{5E15C26F-3267-AF45-85C1-ED629DBD4D25}" type="presOf" srcId="{E07BDF52-9457-3649-B137-9B06424ADE73}" destId="{16F456E4-671A-AC4B-A348-519F3E6860FE}" srcOrd="0" destOrd="0" presId="urn:microsoft.com/office/officeart/2005/8/layout/default"/>
    <dgm:cxn modelId="{02C0FB56-A1C0-2B4C-AFE0-5986D6429BBC}" srcId="{B7FBF28F-9C4E-DC41-8D5C-503C05485D41}" destId="{BD4F1AE8-F29E-8144-A522-674341B1B5BD}" srcOrd="4" destOrd="0" parTransId="{37776F81-0BB6-C141-A245-7DF50CED5EF7}" sibTransId="{D2172326-F9EA-8E43-95D9-562F7DBAF2ED}"/>
    <dgm:cxn modelId="{FBF8DB79-733B-1249-BDD1-884E9594817A}" srcId="{B7FBF28F-9C4E-DC41-8D5C-503C05485D41}" destId="{0108CADB-2D47-2D4B-9663-C76F25816FA1}" srcOrd="7" destOrd="0" parTransId="{5E9A2BD7-F366-4D4D-9C9F-00642313943E}" sibTransId="{5D1DE73B-C825-AE4B-92F1-E6AD4325EB1C}"/>
    <dgm:cxn modelId="{D62C467D-5029-8343-821E-079D27896929}" srcId="{B7FBF28F-9C4E-DC41-8D5C-503C05485D41}" destId="{EC454A10-6389-CF44-97C7-215895535A9F}" srcOrd="1" destOrd="0" parTransId="{93A6ACB1-2F43-3A4E-BA8E-C344B610C50D}" sibTransId="{6E915946-26EF-534C-A52B-68B6F356B367}"/>
    <dgm:cxn modelId="{E98B527E-FF8B-DE47-826F-F6CC5EB06EE7}" type="presOf" srcId="{C14C0992-8DF5-BA48-BF5E-A0B84A7D72EF}" destId="{0FF38032-2297-3B43-8B31-C049154222DF}" srcOrd="0" destOrd="0" presId="urn:microsoft.com/office/officeart/2005/8/layout/default"/>
    <dgm:cxn modelId="{98D5A481-C6F1-A645-828D-14C5925B3A71}" srcId="{B7FBF28F-9C4E-DC41-8D5C-503C05485D41}" destId="{421E9AE7-8A6E-E645-8E99-489B27E5F842}" srcOrd="6" destOrd="0" parTransId="{924E16CF-82FF-DA4A-B875-6A2B0C8D8A60}" sibTransId="{0D4E073D-8D1E-2745-BE81-B37F095A0477}"/>
    <dgm:cxn modelId="{2E3BBC94-325A-1B4F-8904-037729A3165A}" type="presOf" srcId="{89CFCDFA-8EAF-B644-8CE8-C7A30B4A4DC4}" destId="{86A671E7-EDED-7D4C-BC64-9AFBA6F92A30}" srcOrd="0" destOrd="0" presId="urn:microsoft.com/office/officeart/2005/8/layout/default"/>
    <dgm:cxn modelId="{2508A9A3-E9D3-6F4B-92F0-36C78AA889C6}" type="presOf" srcId="{0108CADB-2D47-2D4B-9663-C76F25816FA1}" destId="{B5A2EA8A-9820-B74E-8FAF-BB3967D56E5C}" srcOrd="0" destOrd="0" presId="urn:microsoft.com/office/officeart/2005/8/layout/default"/>
    <dgm:cxn modelId="{92C62EB6-654B-4843-BD7B-D59C5F3D513D}" type="presOf" srcId="{48ED74C4-496C-7D49-AE23-7EBFAF7431F3}" destId="{4EDFF48A-3752-684D-B138-D32EA29A2AC9}" srcOrd="0" destOrd="0" presId="urn:microsoft.com/office/officeart/2005/8/layout/default"/>
    <dgm:cxn modelId="{7ACEA5B7-6761-844C-A2A1-56508D1CC1FF}" srcId="{B7FBF28F-9C4E-DC41-8D5C-503C05485D41}" destId="{89CFCDFA-8EAF-B644-8CE8-C7A30B4A4DC4}" srcOrd="8" destOrd="0" parTransId="{3E04C141-EA54-FB45-8330-FE5D76261369}" sibTransId="{00E89E49-80FF-2542-BCB7-E39DA65972B7}"/>
    <dgm:cxn modelId="{679D54B8-DD85-3D49-A97A-696F729C1996}" type="presOf" srcId="{BD4F1AE8-F29E-8144-A522-674341B1B5BD}" destId="{94E8589E-B838-884E-A7C0-61DE1FB0AFA5}" srcOrd="0" destOrd="0" presId="urn:microsoft.com/office/officeart/2005/8/layout/default"/>
    <dgm:cxn modelId="{56915DCC-2E85-E543-A6E7-00B10085176A}" srcId="{B7FBF28F-9C4E-DC41-8D5C-503C05485D41}" destId="{CCDF635B-D6D4-884C-92E3-F611E3627DE3}" srcOrd="0" destOrd="0" parTransId="{51045E65-225C-B045-B3EB-6453E8E3345A}" sibTransId="{EA23F8E4-62AE-E64C-B074-8C2ADC2D3911}"/>
    <dgm:cxn modelId="{2592ACD2-4835-E043-B1B2-64B0D1DECDD7}" type="presOf" srcId="{EC454A10-6389-CF44-97C7-215895535A9F}" destId="{3626ED2A-7B09-7C4C-A090-96CFC8C6461F}" srcOrd="0" destOrd="0" presId="urn:microsoft.com/office/officeart/2005/8/layout/default"/>
    <dgm:cxn modelId="{94CC94DB-4F1F-2D48-BE08-C3EDDB4654E9}" type="presOf" srcId="{BCA50E74-9603-1D49-9210-C03FB202DDD2}" destId="{8F030611-0DDB-3E41-8A57-449F7BAFC75C}" srcOrd="0" destOrd="0" presId="urn:microsoft.com/office/officeart/2005/8/layout/default"/>
    <dgm:cxn modelId="{A9F64FE0-DBD5-2145-B8A3-835D82C4EE3A}" type="presOf" srcId="{B7FBF28F-9C4E-DC41-8D5C-503C05485D41}" destId="{F4D92633-CDBA-3B47-8AF3-30E2A33128A7}" srcOrd="0" destOrd="0" presId="urn:microsoft.com/office/officeart/2005/8/layout/default"/>
    <dgm:cxn modelId="{139F5A72-91D4-E14D-88BB-03E57F318044}" type="presParOf" srcId="{F4D92633-CDBA-3B47-8AF3-30E2A33128A7}" destId="{6E588B2D-333B-F84E-B96D-AB380BAE4901}" srcOrd="0" destOrd="0" presId="urn:microsoft.com/office/officeart/2005/8/layout/default"/>
    <dgm:cxn modelId="{741D3861-5C29-4F4B-9A5D-A5AE8A4B2B7D}" type="presParOf" srcId="{F4D92633-CDBA-3B47-8AF3-30E2A33128A7}" destId="{3F415707-6020-494E-B0EC-D90788F70FBF}" srcOrd="1" destOrd="0" presId="urn:microsoft.com/office/officeart/2005/8/layout/default"/>
    <dgm:cxn modelId="{DAC01187-84BD-5944-B2A1-6B30719A573E}" type="presParOf" srcId="{F4D92633-CDBA-3B47-8AF3-30E2A33128A7}" destId="{3626ED2A-7B09-7C4C-A090-96CFC8C6461F}" srcOrd="2" destOrd="0" presId="urn:microsoft.com/office/officeart/2005/8/layout/default"/>
    <dgm:cxn modelId="{8FECBA29-2A9F-C940-86D9-D1B37CDDC1FC}" type="presParOf" srcId="{F4D92633-CDBA-3B47-8AF3-30E2A33128A7}" destId="{50DE4D2C-B574-3649-8501-997FDD4A46AA}" srcOrd="3" destOrd="0" presId="urn:microsoft.com/office/officeart/2005/8/layout/default"/>
    <dgm:cxn modelId="{1D9BA800-88D9-C448-AE43-A05A4A35281F}" type="presParOf" srcId="{F4D92633-CDBA-3B47-8AF3-30E2A33128A7}" destId="{4EDFF48A-3752-684D-B138-D32EA29A2AC9}" srcOrd="4" destOrd="0" presId="urn:microsoft.com/office/officeart/2005/8/layout/default"/>
    <dgm:cxn modelId="{7A296ACF-3AA7-7042-A283-0619694D3B04}" type="presParOf" srcId="{F4D92633-CDBA-3B47-8AF3-30E2A33128A7}" destId="{F9093BC2-69CB-C347-9177-D69BC3DD307B}" srcOrd="5" destOrd="0" presId="urn:microsoft.com/office/officeart/2005/8/layout/default"/>
    <dgm:cxn modelId="{907B03F1-4AE0-D94E-92E9-A123DCCE66CD}" type="presParOf" srcId="{F4D92633-CDBA-3B47-8AF3-30E2A33128A7}" destId="{16F456E4-671A-AC4B-A348-519F3E6860FE}" srcOrd="6" destOrd="0" presId="urn:microsoft.com/office/officeart/2005/8/layout/default"/>
    <dgm:cxn modelId="{AF526B22-8E38-A84A-8BCA-303CE1FDDDD5}" type="presParOf" srcId="{F4D92633-CDBA-3B47-8AF3-30E2A33128A7}" destId="{18D0401C-AB22-E74D-9832-A0B1DD12C6EA}" srcOrd="7" destOrd="0" presId="urn:microsoft.com/office/officeart/2005/8/layout/default"/>
    <dgm:cxn modelId="{2674492F-6B02-2244-8686-D9CA17E45779}" type="presParOf" srcId="{F4D92633-CDBA-3B47-8AF3-30E2A33128A7}" destId="{94E8589E-B838-884E-A7C0-61DE1FB0AFA5}" srcOrd="8" destOrd="0" presId="urn:microsoft.com/office/officeart/2005/8/layout/default"/>
    <dgm:cxn modelId="{D050903D-397D-7D48-8B66-04BEEAB5F50E}" type="presParOf" srcId="{F4D92633-CDBA-3B47-8AF3-30E2A33128A7}" destId="{C54DFC12-8E40-3F46-AD2A-95A3AEA55912}" srcOrd="9" destOrd="0" presId="urn:microsoft.com/office/officeart/2005/8/layout/default"/>
    <dgm:cxn modelId="{28198FBC-D7C6-0C4A-B04D-515007395987}" type="presParOf" srcId="{F4D92633-CDBA-3B47-8AF3-30E2A33128A7}" destId="{8F030611-0DDB-3E41-8A57-449F7BAFC75C}" srcOrd="10" destOrd="0" presId="urn:microsoft.com/office/officeart/2005/8/layout/default"/>
    <dgm:cxn modelId="{57BC93AF-E5CE-B747-B548-B90D22D9D04C}" type="presParOf" srcId="{F4D92633-CDBA-3B47-8AF3-30E2A33128A7}" destId="{A1287A8D-6026-2549-B313-14D0C4728788}" srcOrd="11" destOrd="0" presId="urn:microsoft.com/office/officeart/2005/8/layout/default"/>
    <dgm:cxn modelId="{C1528D78-C49B-C147-A696-3CF42CBEF0B2}" type="presParOf" srcId="{F4D92633-CDBA-3B47-8AF3-30E2A33128A7}" destId="{AC367B9F-2C93-8B4A-8AC3-E4EFFEAB5AFF}" srcOrd="12" destOrd="0" presId="urn:microsoft.com/office/officeart/2005/8/layout/default"/>
    <dgm:cxn modelId="{D0785BED-83B5-764C-A8DA-C34270121695}" type="presParOf" srcId="{F4D92633-CDBA-3B47-8AF3-30E2A33128A7}" destId="{72DEEC66-5598-CF4B-A788-DE66A9890176}" srcOrd="13" destOrd="0" presId="urn:microsoft.com/office/officeart/2005/8/layout/default"/>
    <dgm:cxn modelId="{2E1E5D3E-D800-1E4B-A6BD-3EA291DF1E76}" type="presParOf" srcId="{F4D92633-CDBA-3B47-8AF3-30E2A33128A7}" destId="{B5A2EA8A-9820-B74E-8FAF-BB3967D56E5C}" srcOrd="14" destOrd="0" presId="urn:microsoft.com/office/officeart/2005/8/layout/default"/>
    <dgm:cxn modelId="{F0802743-A7C3-B649-8C82-63147DF2275E}" type="presParOf" srcId="{F4D92633-CDBA-3B47-8AF3-30E2A33128A7}" destId="{E351A7F9-7316-A341-9DF0-ABA4F063F2B0}" srcOrd="15" destOrd="0" presId="urn:microsoft.com/office/officeart/2005/8/layout/default"/>
    <dgm:cxn modelId="{568175C8-6402-7549-91F1-8C4F6DA7901B}" type="presParOf" srcId="{F4D92633-CDBA-3B47-8AF3-30E2A33128A7}" destId="{86A671E7-EDED-7D4C-BC64-9AFBA6F92A30}" srcOrd="16" destOrd="0" presId="urn:microsoft.com/office/officeart/2005/8/layout/default"/>
    <dgm:cxn modelId="{34C7DC05-6A57-0641-9F3A-9FCF3517565A}" type="presParOf" srcId="{F4D92633-CDBA-3B47-8AF3-30E2A33128A7}" destId="{D263D7ED-E8DE-3842-B43C-00CB3FDE391B}" srcOrd="17" destOrd="0" presId="urn:microsoft.com/office/officeart/2005/8/layout/default"/>
    <dgm:cxn modelId="{2660B162-57B4-364F-A444-CE56E55564D6}" type="presParOf" srcId="{F4D92633-CDBA-3B47-8AF3-30E2A33128A7}" destId="{FAF943F3-7ED8-2B4A-9875-C13AAD213570}" srcOrd="18" destOrd="0" presId="urn:microsoft.com/office/officeart/2005/8/layout/default"/>
    <dgm:cxn modelId="{7A7AE428-B3B9-B642-A5E9-E1E9B630689C}" type="presParOf" srcId="{F4D92633-CDBA-3B47-8AF3-30E2A33128A7}" destId="{C62C0286-04A6-C24F-A65A-F08EC0B82ACA}" srcOrd="19" destOrd="0" presId="urn:microsoft.com/office/officeart/2005/8/layout/default"/>
    <dgm:cxn modelId="{089A5AF3-E785-714B-9E80-2BCB66BC4C33}" type="presParOf" srcId="{F4D92633-CDBA-3B47-8AF3-30E2A33128A7}" destId="{0FF38032-2297-3B43-8B31-C049154222DF}" srcOrd="20" destOrd="0" presId="urn:microsoft.com/office/officeart/2005/8/layout/default"/>
    <dgm:cxn modelId="{95C96E25-28D4-6241-B340-66CD3C07F9D0}" type="presParOf" srcId="{F4D92633-CDBA-3B47-8AF3-30E2A33128A7}" destId="{C84DA5A3-1799-1644-891D-D420DC3C3BFE}" srcOrd="21" destOrd="0" presId="urn:microsoft.com/office/officeart/2005/8/layout/default"/>
    <dgm:cxn modelId="{F1402B1D-46E9-E842-911D-C6FD23FA836D}" type="presParOf" srcId="{F4D92633-CDBA-3B47-8AF3-30E2A33128A7}" destId="{7CA39C48-0626-A24A-9CB4-277E0F7050BF}"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8C9B7-1472-6249-A336-A0D9C5D4499D}">
      <dsp:nvSpPr>
        <dsp:cNvPr id="0" name=""/>
        <dsp:cNvSpPr/>
      </dsp:nvSpPr>
      <dsp:spPr>
        <a:xfrm rot="10800000">
          <a:off x="0" y="0"/>
          <a:ext cx="7729728" cy="775495"/>
        </a:xfrm>
        <a:prstGeom prst="trapezoid">
          <a:avLst>
            <a:gd name="adj" fmla="val 1245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70C0"/>
              </a:solidFill>
            </a:rPr>
            <a:t>5,699</a:t>
          </a:r>
          <a:r>
            <a:rPr lang="en-US" sz="1800" kern="1200" dirty="0"/>
            <a:t> Unrestricted reports</a:t>
          </a:r>
        </a:p>
      </dsp:txBody>
      <dsp:txXfrm rot="-10800000">
        <a:off x="1352702" y="0"/>
        <a:ext cx="5024323" cy="775495"/>
      </dsp:txXfrm>
    </dsp:sp>
    <dsp:sp modelId="{D2A08B43-1A20-2842-BB41-C8EA25870C2C}">
      <dsp:nvSpPr>
        <dsp:cNvPr id="0" name=""/>
        <dsp:cNvSpPr/>
      </dsp:nvSpPr>
      <dsp:spPr>
        <a:xfrm rot="10800000">
          <a:off x="966215" y="775495"/>
          <a:ext cx="5797296" cy="775495"/>
        </a:xfrm>
        <a:prstGeom prst="trapezoid">
          <a:avLst>
            <a:gd name="adj" fmla="val 1245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70C0"/>
              </a:solidFill>
            </a:rPr>
            <a:t>2,126</a:t>
          </a:r>
          <a:r>
            <a:rPr lang="en-US" sz="1800" kern="1200" dirty="0"/>
            <a:t> Restricted reports</a:t>
          </a:r>
        </a:p>
      </dsp:txBody>
      <dsp:txXfrm rot="-10800000">
        <a:off x="1980742" y="775495"/>
        <a:ext cx="3768242" cy="775495"/>
      </dsp:txXfrm>
    </dsp:sp>
    <dsp:sp modelId="{1853EEC5-93F1-454C-A2B2-2FBB1C6E0D43}">
      <dsp:nvSpPr>
        <dsp:cNvPr id="0" name=""/>
        <dsp:cNvSpPr/>
      </dsp:nvSpPr>
      <dsp:spPr>
        <a:xfrm rot="10800000">
          <a:off x="1932432" y="1550991"/>
          <a:ext cx="3864864" cy="775495"/>
        </a:xfrm>
        <a:prstGeom prst="trapezoid">
          <a:avLst>
            <a:gd name="adj" fmla="val 1245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70C0"/>
              </a:solidFill>
            </a:rPr>
            <a:t>363</a:t>
          </a:r>
          <a:r>
            <a:rPr lang="en-US" sz="1800" kern="1200" dirty="0"/>
            <a:t> Cases were prosecuted</a:t>
          </a:r>
        </a:p>
      </dsp:txBody>
      <dsp:txXfrm rot="-10800000">
        <a:off x="2608783" y="1550991"/>
        <a:ext cx="2512161" cy="775495"/>
      </dsp:txXfrm>
    </dsp:sp>
    <dsp:sp modelId="{857B7858-D3E8-874F-969E-113F6A4F05B3}">
      <dsp:nvSpPr>
        <dsp:cNvPr id="0" name=""/>
        <dsp:cNvSpPr/>
      </dsp:nvSpPr>
      <dsp:spPr>
        <a:xfrm rot="10800000">
          <a:off x="2898648" y="2326487"/>
          <a:ext cx="1932432" cy="775495"/>
        </a:xfrm>
        <a:prstGeom prst="trapezoid">
          <a:avLst>
            <a:gd name="adj" fmla="val 1245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70C0"/>
              </a:solidFill>
            </a:rPr>
            <a:t>138</a:t>
          </a:r>
          <a:r>
            <a:rPr lang="en-US" sz="1800" kern="1200" dirty="0"/>
            <a:t> Convictions for rape or sexual assault</a:t>
          </a:r>
        </a:p>
      </dsp:txBody>
      <dsp:txXfrm rot="-10800000">
        <a:off x="2898648" y="2326487"/>
        <a:ext cx="1932432" cy="775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E4474-15F2-3946-B0E6-D1B416932357}">
      <dsp:nvSpPr>
        <dsp:cNvPr id="0" name=""/>
        <dsp:cNvSpPr/>
      </dsp:nvSpPr>
      <dsp:spPr>
        <a:xfrm>
          <a:off x="0" y="364937"/>
          <a:ext cx="5651500"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5C6D70-2700-1A4F-85A9-75756C6F4992}">
      <dsp:nvSpPr>
        <dsp:cNvPr id="0" name=""/>
        <dsp:cNvSpPr/>
      </dsp:nvSpPr>
      <dsp:spPr>
        <a:xfrm>
          <a:off x="282575" y="143537"/>
          <a:ext cx="3956050" cy="44280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529" tIns="0" rIns="149529" bIns="0" numCol="1" spcCol="1270" anchor="ctr" anchorCtr="0">
          <a:noAutofit/>
        </a:bodyPr>
        <a:lstStyle/>
        <a:p>
          <a:pPr marL="0" lvl="0" indent="0" algn="l" defTabSz="666750">
            <a:lnSpc>
              <a:spcPct val="90000"/>
            </a:lnSpc>
            <a:spcBef>
              <a:spcPct val="0"/>
            </a:spcBef>
            <a:spcAft>
              <a:spcPct val="35000"/>
            </a:spcAft>
            <a:buNone/>
          </a:pPr>
          <a:r>
            <a:rPr lang="en-US" sz="1500" kern="1200"/>
            <a:t>Article 15</a:t>
          </a:r>
        </a:p>
      </dsp:txBody>
      <dsp:txXfrm>
        <a:off x="304191" y="165153"/>
        <a:ext cx="3912818" cy="399568"/>
      </dsp:txXfrm>
    </dsp:sp>
    <dsp:sp modelId="{CD7751C3-B2B1-6846-A2D4-4DE73568B61C}">
      <dsp:nvSpPr>
        <dsp:cNvPr id="0" name=""/>
        <dsp:cNvSpPr/>
      </dsp:nvSpPr>
      <dsp:spPr>
        <a:xfrm>
          <a:off x="0" y="1045337"/>
          <a:ext cx="5651500"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5E55F2-BE0A-6842-BDE3-43D5948E7678}">
      <dsp:nvSpPr>
        <dsp:cNvPr id="0" name=""/>
        <dsp:cNvSpPr/>
      </dsp:nvSpPr>
      <dsp:spPr>
        <a:xfrm>
          <a:off x="282575" y="823937"/>
          <a:ext cx="3956050" cy="44280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529" tIns="0" rIns="149529" bIns="0" numCol="1" spcCol="1270" anchor="ctr" anchorCtr="0">
          <a:noAutofit/>
        </a:bodyPr>
        <a:lstStyle/>
        <a:p>
          <a:pPr marL="0" lvl="0" indent="0" algn="l" defTabSz="666750">
            <a:lnSpc>
              <a:spcPct val="90000"/>
            </a:lnSpc>
            <a:spcBef>
              <a:spcPct val="0"/>
            </a:spcBef>
            <a:spcAft>
              <a:spcPct val="35000"/>
            </a:spcAft>
            <a:buNone/>
          </a:pPr>
          <a:r>
            <a:rPr lang="en-US" sz="1500" kern="1200"/>
            <a:t>Summary Court</a:t>
          </a:r>
        </a:p>
      </dsp:txBody>
      <dsp:txXfrm>
        <a:off x="304191" y="845553"/>
        <a:ext cx="3912818" cy="399568"/>
      </dsp:txXfrm>
    </dsp:sp>
    <dsp:sp modelId="{3A783344-06DD-CB4E-BEF3-B0BC0F4B8212}">
      <dsp:nvSpPr>
        <dsp:cNvPr id="0" name=""/>
        <dsp:cNvSpPr/>
      </dsp:nvSpPr>
      <dsp:spPr>
        <a:xfrm>
          <a:off x="0" y="1725737"/>
          <a:ext cx="5651500"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D47DBFE-786A-5044-B110-A5CBA189C066}">
      <dsp:nvSpPr>
        <dsp:cNvPr id="0" name=""/>
        <dsp:cNvSpPr/>
      </dsp:nvSpPr>
      <dsp:spPr>
        <a:xfrm>
          <a:off x="282575" y="1504337"/>
          <a:ext cx="3956050" cy="44280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529" tIns="0" rIns="149529" bIns="0" numCol="1" spcCol="1270" anchor="ctr" anchorCtr="0">
          <a:noAutofit/>
        </a:bodyPr>
        <a:lstStyle/>
        <a:p>
          <a:pPr marL="0" lvl="0" indent="0" algn="l" defTabSz="666750">
            <a:lnSpc>
              <a:spcPct val="90000"/>
            </a:lnSpc>
            <a:spcBef>
              <a:spcPct val="0"/>
            </a:spcBef>
            <a:spcAft>
              <a:spcPct val="35000"/>
            </a:spcAft>
            <a:buNone/>
          </a:pPr>
          <a:r>
            <a:rPr lang="en-US" sz="1500" kern="1200"/>
            <a:t>Special Court</a:t>
          </a:r>
        </a:p>
      </dsp:txBody>
      <dsp:txXfrm>
        <a:off x="304191" y="1525953"/>
        <a:ext cx="3912818" cy="399568"/>
      </dsp:txXfrm>
    </dsp:sp>
    <dsp:sp modelId="{AB6BAA51-636C-014B-8CE1-C80E7B4B9832}">
      <dsp:nvSpPr>
        <dsp:cNvPr id="0" name=""/>
        <dsp:cNvSpPr/>
      </dsp:nvSpPr>
      <dsp:spPr>
        <a:xfrm>
          <a:off x="0" y="2406137"/>
          <a:ext cx="5651500"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3213F3-2521-C946-800F-0BB142262453}">
      <dsp:nvSpPr>
        <dsp:cNvPr id="0" name=""/>
        <dsp:cNvSpPr/>
      </dsp:nvSpPr>
      <dsp:spPr>
        <a:xfrm>
          <a:off x="282575" y="2184737"/>
          <a:ext cx="3956050" cy="44280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529" tIns="0" rIns="149529" bIns="0" numCol="1" spcCol="1270" anchor="ctr" anchorCtr="0">
          <a:noAutofit/>
        </a:bodyPr>
        <a:lstStyle/>
        <a:p>
          <a:pPr marL="0" lvl="0" indent="0" algn="l" defTabSz="666750">
            <a:lnSpc>
              <a:spcPct val="90000"/>
            </a:lnSpc>
            <a:spcBef>
              <a:spcPct val="0"/>
            </a:spcBef>
            <a:spcAft>
              <a:spcPct val="35000"/>
            </a:spcAft>
            <a:buNone/>
          </a:pPr>
          <a:r>
            <a:rPr lang="en-US" sz="1500" kern="1200"/>
            <a:t>Article 32 Hearing</a:t>
          </a:r>
        </a:p>
      </dsp:txBody>
      <dsp:txXfrm>
        <a:off x="304191" y="2206353"/>
        <a:ext cx="3912818" cy="399568"/>
      </dsp:txXfrm>
    </dsp:sp>
    <dsp:sp modelId="{5BD4E82B-A051-8A41-8B15-10DB2BD169A5}">
      <dsp:nvSpPr>
        <dsp:cNvPr id="0" name=""/>
        <dsp:cNvSpPr/>
      </dsp:nvSpPr>
      <dsp:spPr>
        <a:xfrm>
          <a:off x="0" y="3086537"/>
          <a:ext cx="5651500"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FD5903-32DB-A548-8472-B2E9DFB2DC6F}">
      <dsp:nvSpPr>
        <dsp:cNvPr id="0" name=""/>
        <dsp:cNvSpPr/>
      </dsp:nvSpPr>
      <dsp:spPr>
        <a:xfrm>
          <a:off x="282575" y="2865137"/>
          <a:ext cx="3956050" cy="44280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529" tIns="0" rIns="149529" bIns="0" numCol="1" spcCol="1270" anchor="ctr" anchorCtr="0">
          <a:noAutofit/>
        </a:bodyPr>
        <a:lstStyle/>
        <a:p>
          <a:pPr marL="0" lvl="0" indent="0" algn="l" defTabSz="666750">
            <a:lnSpc>
              <a:spcPct val="90000"/>
            </a:lnSpc>
            <a:spcBef>
              <a:spcPct val="0"/>
            </a:spcBef>
            <a:spcAft>
              <a:spcPct val="35000"/>
            </a:spcAft>
            <a:buNone/>
          </a:pPr>
          <a:r>
            <a:rPr lang="en-US" sz="1500" kern="1200"/>
            <a:t>General Court</a:t>
          </a:r>
        </a:p>
      </dsp:txBody>
      <dsp:txXfrm>
        <a:off x="304191" y="2886753"/>
        <a:ext cx="3912818" cy="399568"/>
      </dsp:txXfrm>
    </dsp:sp>
    <dsp:sp modelId="{8ACD9EE2-A1F3-7D49-B95A-1FB10E0C5928}">
      <dsp:nvSpPr>
        <dsp:cNvPr id="0" name=""/>
        <dsp:cNvSpPr/>
      </dsp:nvSpPr>
      <dsp:spPr>
        <a:xfrm>
          <a:off x="0" y="3766937"/>
          <a:ext cx="5651500"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6B4D967-1866-BB4C-BC1D-281447B6919C}">
      <dsp:nvSpPr>
        <dsp:cNvPr id="0" name=""/>
        <dsp:cNvSpPr/>
      </dsp:nvSpPr>
      <dsp:spPr>
        <a:xfrm>
          <a:off x="282575" y="3545537"/>
          <a:ext cx="3956050" cy="44280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529" tIns="0" rIns="149529" bIns="0" numCol="1" spcCol="1270" anchor="ctr" anchorCtr="0">
          <a:noAutofit/>
        </a:bodyPr>
        <a:lstStyle/>
        <a:p>
          <a:pPr marL="0" lvl="0" indent="0" algn="l" defTabSz="666750">
            <a:lnSpc>
              <a:spcPct val="90000"/>
            </a:lnSpc>
            <a:spcBef>
              <a:spcPct val="0"/>
            </a:spcBef>
            <a:spcAft>
              <a:spcPct val="35000"/>
            </a:spcAft>
            <a:buNone/>
          </a:pPr>
          <a:r>
            <a:rPr lang="en-US" sz="1500" kern="1200"/>
            <a:t>Administrative actions</a:t>
          </a:r>
        </a:p>
      </dsp:txBody>
      <dsp:txXfrm>
        <a:off x="304191" y="3567153"/>
        <a:ext cx="3912818" cy="399568"/>
      </dsp:txXfrm>
    </dsp:sp>
    <dsp:sp modelId="{F28C52D4-215E-9245-BF5F-104B6C0FDDC4}">
      <dsp:nvSpPr>
        <dsp:cNvPr id="0" name=""/>
        <dsp:cNvSpPr/>
      </dsp:nvSpPr>
      <dsp:spPr>
        <a:xfrm>
          <a:off x="0" y="4447337"/>
          <a:ext cx="5651500"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AF6C8B-7D3B-534E-AAB0-CAF6CFA72B39}">
      <dsp:nvSpPr>
        <dsp:cNvPr id="0" name=""/>
        <dsp:cNvSpPr/>
      </dsp:nvSpPr>
      <dsp:spPr>
        <a:xfrm>
          <a:off x="282575" y="4225937"/>
          <a:ext cx="3956050" cy="44280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529" tIns="0" rIns="149529" bIns="0" numCol="1" spcCol="1270" anchor="ctr" anchorCtr="0">
          <a:noAutofit/>
        </a:bodyPr>
        <a:lstStyle/>
        <a:p>
          <a:pPr marL="0" lvl="0" indent="0" algn="l" defTabSz="666750">
            <a:lnSpc>
              <a:spcPct val="90000"/>
            </a:lnSpc>
            <a:spcBef>
              <a:spcPct val="0"/>
            </a:spcBef>
            <a:spcAft>
              <a:spcPct val="35000"/>
            </a:spcAft>
            <a:buNone/>
          </a:pPr>
          <a:r>
            <a:rPr lang="en-US" sz="1500" kern="1200"/>
            <a:t>Actions in lieu of Court Martial</a:t>
          </a:r>
        </a:p>
      </dsp:txBody>
      <dsp:txXfrm>
        <a:off x="304191" y="4247553"/>
        <a:ext cx="391281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03F9D-4EE4-F940-ACCA-6B51E8F87F63}">
      <dsp:nvSpPr>
        <dsp:cNvPr id="0" name=""/>
        <dsp:cNvSpPr/>
      </dsp:nvSpPr>
      <dsp:spPr>
        <a:xfrm>
          <a:off x="2264" y="383013"/>
          <a:ext cx="1796882" cy="1078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Reasonable protection from the accused</a:t>
          </a:r>
        </a:p>
      </dsp:txBody>
      <dsp:txXfrm>
        <a:off x="2264" y="383013"/>
        <a:ext cx="1796882" cy="1078129"/>
      </dsp:txXfrm>
    </dsp:sp>
    <dsp:sp modelId="{632ED0E8-00CA-7349-978A-315928F0EEE2}">
      <dsp:nvSpPr>
        <dsp:cNvPr id="0" name=""/>
        <dsp:cNvSpPr/>
      </dsp:nvSpPr>
      <dsp:spPr>
        <a:xfrm>
          <a:off x="1978835" y="383013"/>
          <a:ext cx="1796882" cy="1078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Proceedings free from unreasonable delay</a:t>
          </a:r>
        </a:p>
      </dsp:txBody>
      <dsp:txXfrm>
        <a:off x="1978835" y="383013"/>
        <a:ext cx="1796882" cy="1078129"/>
      </dsp:txXfrm>
    </dsp:sp>
    <dsp:sp modelId="{E278D57F-EC54-8C49-9307-C226D6C6F174}">
      <dsp:nvSpPr>
        <dsp:cNvPr id="0" name=""/>
        <dsp:cNvSpPr/>
      </dsp:nvSpPr>
      <dsp:spPr>
        <a:xfrm>
          <a:off x="3955406" y="383013"/>
          <a:ext cx="1796882" cy="1078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Restitution as provided by law</a:t>
          </a:r>
        </a:p>
      </dsp:txBody>
      <dsp:txXfrm>
        <a:off x="3955406" y="383013"/>
        <a:ext cx="1796882" cy="1078129"/>
      </dsp:txXfrm>
    </dsp:sp>
    <dsp:sp modelId="{A401786F-6769-C145-9C98-81DE35B7F426}">
      <dsp:nvSpPr>
        <dsp:cNvPr id="0" name=""/>
        <dsp:cNvSpPr/>
      </dsp:nvSpPr>
      <dsp:spPr>
        <a:xfrm>
          <a:off x="5931977" y="383013"/>
          <a:ext cx="1796882" cy="1078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Not to be excluded from proceedings </a:t>
          </a:r>
        </a:p>
      </dsp:txBody>
      <dsp:txXfrm>
        <a:off x="5931977" y="383013"/>
        <a:ext cx="1796882" cy="1078129"/>
      </dsp:txXfrm>
    </dsp:sp>
    <dsp:sp modelId="{C2DCD72F-7C8C-1041-9D37-70A9ADF5DD50}">
      <dsp:nvSpPr>
        <dsp:cNvPr id="0" name=""/>
        <dsp:cNvSpPr/>
      </dsp:nvSpPr>
      <dsp:spPr>
        <a:xfrm>
          <a:off x="2264" y="1640831"/>
          <a:ext cx="1796882" cy="1078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right to be reasonably heard</a:t>
          </a:r>
        </a:p>
      </dsp:txBody>
      <dsp:txXfrm>
        <a:off x="2264" y="1640831"/>
        <a:ext cx="1796882" cy="1078129"/>
      </dsp:txXfrm>
    </dsp:sp>
    <dsp:sp modelId="{1F286755-E546-0247-93EE-BB4ADC4E3241}">
      <dsp:nvSpPr>
        <dsp:cNvPr id="0" name=""/>
        <dsp:cNvSpPr/>
      </dsp:nvSpPr>
      <dsp:spPr>
        <a:xfrm>
          <a:off x="1978835" y="1640831"/>
          <a:ext cx="1796882" cy="1078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reasonable right to confer with the government</a:t>
          </a:r>
        </a:p>
      </dsp:txBody>
      <dsp:txXfrm>
        <a:off x="1978835" y="1640831"/>
        <a:ext cx="1796882" cy="1078129"/>
      </dsp:txXfrm>
    </dsp:sp>
    <dsp:sp modelId="{EB9BD2D2-814C-6B4A-96DB-894B39AFF7F9}">
      <dsp:nvSpPr>
        <dsp:cNvPr id="0" name=""/>
        <dsp:cNvSpPr/>
      </dsp:nvSpPr>
      <dsp:spPr>
        <a:xfrm>
          <a:off x="3955406" y="1640831"/>
          <a:ext cx="1796882" cy="1078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Reasonable, accurate, and timely notice</a:t>
          </a:r>
        </a:p>
      </dsp:txBody>
      <dsp:txXfrm>
        <a:off x="3955406" y="1640831"/>
        <a:ext cx="1796882" cy="1078129"/>
      </dsp:txXfrm>
    </dsp:sp>
    <dsp:sp modelId="{A6E8E575-EBA4-6646-B78D-CF6D0A6877EC}">
      <dsp:nvSpPr>
        <dsp:cNvPr id="0" name=""/>
        <dsp:cNvSpPr/>
      </dsp:nvSpPr>
      <dsp:spPr>
        <a:xfrm>
          <a:off x="5931977" y="1640831"/>
          <a:ext cx="1796882" cy="1078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right to be treated with fairness and with respect for the dignity and privacy of the victim</a:t>
          </a:r>
        </a:p>
      </dsp:txBody>
      <dsp:txXfrm>
        <a:off x="5931977" y="1640831"/>
        <a:ext cx="1796882" cy="10781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21F20-ECF6-C042-8D09-5F0AE8FF068D}">
      <dsp:nvSpPr>
        <dsp:cNvPr id="0" name=""/>
        <dsp:cNvSpPr/>
      </dsp:nvSpPr>
      <dsp:spPr>
        <a:xfrm rot="5400000">
          <a:off x="3400151" y="109119"/>
          <a:ext cx="1677761" cy="145965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What can the victim see?</a:t>
          </a:r>
        </a:p>
      </dsp:txBody>
      <dsp:txXfrm rot="-5400000">
        <a:off x="3736667" y="261516"/>
        <a:ext cx="1004728" cy="1154859"/>
      </dsp:txXfrm>
    </dsp:sp>
    <dsp:sp modelId="{A44F2436-8C3A-4248-8568-01B4EB5C1C09}">
      <dsp:nvSpPr>
        <dsp:cNvPr id="0" name=""/>
        <dsp:cNvSpPr/>
      </dsp:nvSpPr>
      <dsp:spPr>
        <a:xfrm>
          <a:off x="5013151" y="335617"/>
          <a:ext cx="1872381" cy="1006656"/>
        </a:xfrm>
        <a:prstGeom prst="rect">
          <a:avLst/>
        </a:prstGeom>
        <a:noFill/>
        <a:ln>
          <a:noFill/>
        </a:ln>
        <a:effectLst/>
      </dsp:spPr>
      <dsp:style>
        <a:lnRef idx="0">
          <a:scrgbClr r="0" g="0" b="0"/>
        </a:lnRef>
        <a:fillRef idx="0">
          <a:scrgbClr r="0" g="0" b="0"/>
        </a:fillRef>
        <a:effectRef idx="0">
          <a:scrgbClr r="0" g="0" b="0"/>
        </a:effectRef>
        <a:fontRef idx="minor"/>
      </dsp:style>
    </dsp:sp>
    <dsp:sp modelId="{CB463B82-883D-654C-8D89-48180AFCE55D}">
      <dsp:nvSpPr>
        <dsp:cNvPr id="0" name=""/>
        <dsp:cNvSpPr/>
      </dsp:nvSpPr>
      <dsp:spPr>
        <a:xfrm rot="5400000">
          <a:off x="1823726" y="109119"/>
          <a:ext cx="1677761" cy="145965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160242" y="261516"/>
        <a:ext cx="1004728" cy="1154859"/>
      </dsp:txXfrm>
    </dsp:sp>
    <dsp:sp modelId="{7471429E-679D-344E-9343-F95DE4C17003}">
      <dsp:nvSpPr>
        <dsp:cNvPr id="0" name=""/>
        <dsp:cNvSpPr/>
      </dsp:nvSpPr>
      <dsp:spPr>
        <a:xfrm rot="5400000">
          <a:off x="2608919" y="1533203"/>
          <a:ext cx="1677761" cy="145965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What can the accused see?</a:t>
          </a:r>
        </a:p>
      </dsp:txBody>
      <dsp:txXfrm rot="-5400000">
        <a:off x="2945435" y="1685600"/>
        <a:ext cx="1004728" cy="1154859"/>
      </dsp:txXfrm>
    </dsp:sp>
    <dsp:sp modelId="{77A21737-EEAC-654A-B303-1A64A8473FAA}">
      <dsp:nvSpPr>
        <dsp:cNvPr id="0" name=""/>
        <dsp:cNvSpPr/>
      </dsp:nvSpPr>
      <dsp:spPr>
        <a:xfrm>
          <a:off x="845591" y="1759701"/>
          <a:ext cx="1811982" cy="1006656"/>
        </a:xfrm>
        <a:prstGeom prst="rect">
          <a:avLst/>
        </a:prstGeom>
        <a:noFill/>
        <a:ln>
          <a:noFill/>
        </a:ln>
        <a:effectLst/>
      </dsp:spPr>
      <dsp:style>
        <a:lnRef idx="0">
          <a:scrgbClr r="0" g="0" b="0"/>
        </a:lnRef>
        <a:fillRef idx="0">
          <a:scrgbClr r="0" g="0" b="0"/>
        </a:fillRef>
        <a:effectRef idx="0">
          <a:scrgbClr r="0" g="0" b="0"/>
        </a:effectRef>
        <a:fontRef idx="minor"/>
      </dsp:style>
    </dsp:sp>
    <dsp:sp modelId="{22FF8A09-4C5D-A242-AA62-98379F2C6B3C}">
      <dsp:nvSpPr>
        <dsp:cNvPr id="0" name=""/>
        <dsp:cNvSpPr/>
      </dsp:nvSpPr>
      <dsp:spPr>
        <a:xfrm rot="5400000">
          <a:off x="4185343" y="1533203"/>
          <a:ext cx="1677761" cy="145965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521859" y="1685600"/>
        <a:ext cx="1004728" cy="11548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A00CB-DC85-ED44-91E4-05B939BCEFB1}">
      <dsp:nvSpPr>
        <dsp:cNvPr id="0" name=""/>
        <dsp:cNvSpPr/>
      </dsp:nvSpPr>
      <dsp:spPr>
        <a:xfrm>
          <a:off x="0" y="290717"/>
          <a:ext cx="7731125"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D483B-B897-874A-B9E6-0C2D4B82ABBA}">
      <dsp:nvSpPr>
        <dsp:cNvPr id="0" name=""/>
        <dsp:cNvSpPr/>
      </dsp:nvSpPr>
      <dsp:spPr>
        <a:xfrm>
          <a:off x="386556" y="10277"/>
          <a:ext cx="541178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3" tIns="0" rIns="204553" bIns="0" numCol="1" spcCol="1270" anchor="ctr" anchorCtr="0">
          <a:noAutofit/>
        </a:bodyPr>
        <a:lstStyle/>
        <a:p>
          <a:pPr marL="0" lvl="0" indent="0" algn="l" defTabSz="844550">
            <a:lnSpc>
              <a:spcPct val="90000"/>
            </a:lnSpc>
            <a:spcBef>
              <a:spcPct val="0"/>
            </a:spcBef>
            <a:spcAft>
              <a:spcPct val="35000"/>
            </a:spcAft>
            <a:buNone/>
          </a:pPr>
          <a:r>
            <a:rPr lang="en-US" sz="1900" kern="1200" dirty="0"/>
            <a:t>The victim may petition the Court of Criminal Appeals for a writ of mandamus.</a:t>
          </a:r>
        </a:p>
      </dsp:txBody>
      <dsp:txXfrm>
        <a:off x="413936" y="37657"/>
        <a:ext cx="5357027" cy="506120"/>
      </dsp:txXfrm>
    </dsp:sp>
    <dsp:sp modelId="{C3BDC3EA-C95A-354C-91B4-DE0014C6EE14}">
      <dsp:nvSpPr>
        <dsp:cNvPr id="0" name=""/>
        <dsp:cNvSpPr/>
      </dsp:nvSpPr>
      <dsp:spPr>
        <a:xfrm>
          <a:off x="0" y="1152557"/>
          <a:ext cx="7731125"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0021" tIns="395732" rIns="600021"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Article 32</a:t>
          </a:r>
        </a:p>
        <a:p>
          <a:pPr marL="171450" lvl="1" indent="-171450" algn="l" defTabSz="844550">
            <a:lnSpc>
              <a:spcPct val="90000"/>
            </a:lnSpc>
            <a:spcBef>
              <a:spcPct val="0"/>
            </a:spcBef>
            <a:spcAft>
              <a:spcPct val="15000"/>
            </a:spcAft>
            <a:buChar char="•"/>
          </a:pPr>
          <a:r>
            <a:rPr lang="en-US" sz="1900" kern="1200" dirty="0"/>
            <a:t>MREs 412, 513, 615</a:t>
          </a:r>
        </a:p>
      </dsp:txBody>
      <dsp:txXfrm>
        <a:off x="0" y="1152557"/>
        <a:ext cx="7731125" cy="1077300"/>
      </dsp:txXfrm>
    </dsp:sp>
    <dsp:sp modelId="{598E846A-D605-E749-960B-8C250265F462}">
      <dsp:nvSpPr>
        <dsp:cNvPr id="0" name=""/>
        <dsp:cNvSpPr/>
      </dsp:nvSpPr>
      <dsp:spPr>
        <a:xfrm>
          <a:off x="386556" y="872117"/>
          <a:ext cx="541178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3" tIns="0" rIns="204553" bIns="0" numCol="1" spcCol="1270" anchor="ctr" anchorCtr="0">
          <a:noAutofit/>
        </a:bodyPr>
        <a:lstStyle/>
        <a:p>
          <a:pPr marL="0" lvl="0" indent="0" algn="l" defTabSz="844550">
            <a:lnSpc>
              <a:spcPct val="90000"/>
            </a:lnSpc>
            <a:spcBef>
              <a:spcPct val="0"/>
            </a:spcBef>
            <a:spcAft>
              <a:spcPct val="35000"/>
            </a:spcAft>
            <a:buNone/>
          </a:pPr>
          <a:r>
            <a:rPr lang="en-US" sz="1900" kern="1200" dirty="0"/>
            <a:t>Applies with respect to the protections afforded by Article 6(b) (victim rights).</a:t>
          </a:r>
        </a:p>
      </dsp:txBody>
      <dsp:txXfrm>
        <a:off x="413936" y="899497"/>
        <a:ext cx="5357027" cy="506120"/>
      </dsp:txXfrm>
    </dsp:sp>
    <dsp:sp modelId="{C9F4115B-6BA6-BB43-A0B7-BC822226E542}">
      <dsp:nvSpPr>
        <dsp:cNvPr id="0" name=""/>
        <dsp:cNvSpPr/>
      </dsp:nvSpPr>
      <dsp:spPr>
        <a:xfrm>
          <a:off x="0" y="2612897"/>
          <a:ext cx="7731125"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541F6D-49F4-DE40-AA2E-1889E7962261}">
      <dsp:nvSpPr>
        <dsp:cNvPr id="0" name=""/>
        <dsp:cNvSpPr/>
      </dsp:nvSpPr>
      <dsp:spPr>
        <a:xfrm>
          <a:off x="386556" y="2332457"/>
          <a:ext cx="541178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3" tIns="0" rIns="204553" bIns="0" numCol="1" spcCol="1270" anchor="ctr" anchorCtr="0">
          <a:noAutofit/>
        </a:bodyPr>
        <a:lstStyle/>
        <a:p>
          <a:pPr marL="0" lvl="0" indent="0" algn="l" defTabSz="844550">
            <a:lnSpc>
              <a:spcPct val="90000"/>
            </a:lnSpc>
            <a:spcBef>
              <a:spcPct val="0"/>
            </a:spcBef>
            <a:spcAft>
              <a:spcPct val="35000"/>
            </a:spcAft>
            <a:buNone/>
          </a:pPr>
          <a:r>
            <a:rPr lang="en-US" sz="1900" kern="1200" dirty="0"/>
            <a:t>To the extent practical, shall have priority over other proceedings before the court.</a:t>
          </a:r>
        </a:p>
      </dsp:txBody>
      <dsp:txXfrm>
        <a:off x="413936" y="2359837"/>
        <a:ext cx="5357027"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88B2D-333B-F84E-B96D-AB380BAE4901}">
      <dsp:nvSpPr>
        <dsp:cNvPr id="0" name=""/>
        <dsp:cNvSpPr/>
      </dsp:nvSpPr>
      <dsp:spPr>
        <a:xfrm>
          <a:off x="533874" y="1365"/>
          <a:ext cx="1549622" cy="92977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Article 32</a:t>
          </a:r>
        </a:p>
      </dsp:txBody>
      <dsp:txXfrm>
        <a:off x="533874" y="1365"/>
        <a:ext cx="1549622" cy="929773"/>
      </dsp:txXfrm>
    </dsp:sp>
    <dsp:sp modelId="{3626ED2A-7B09-7C4C-A090-96CFC8C6461F}">
      <dsp:nvSpPr>
        <dsp:cNvPr id="0" name=""/>
        <dsp:cNvSpPr/>
      </dsp:nvSpPr>
      <dsp:spPr>
        <a:xfrm>
          <a:off x="2238458" y="1365"/>
          <a:ext cx="1549622" cy="92977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Depositions</a:t>
          </a:r>
        </a:p>
      </dsp:txBody>
      <dsp:txXfrm>
        <a:off x="2238458" y="1365"/>
        <a:ext cx="1549622" cy="929773"/>
      </dsp:txXfrm>
    </dsp:sp>
    <dsp:sp modelId="{4EDFF48A-3752-684D-B138-D32EA29A2AC9}">
      <dsp:nvSpPr>
        <dsp:cNvPr id="0" name=""/>
        <dsp:cNvSpPr/>
      </dsp:nvSpPr>
      <dsp:spPr>
        <a:xfrm>
          <a:off x="3943043" y="1365"/>
          <a:ext cx="1549622" cy="92977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Mental health records</a:t>
          </a:r>
        </a:p>
      </dsp:txBody>
      <dsp:txXfrm>
        <a:off x="3943043" y="1365"/>
        <a:ext cx="1549622" cy="929773"/>
      </dsp:txXfrm>
    </dsp:sp>
    <dsp:sp modelId="{16F456E4-671A-AC4B-A348-519F3E6860FE}">
      <dsp:nvSpPr>
        <dsp:cNvPr id="0" name=""/>
        <dsp:cNvSpPr/>
      </dsp:nvSpPr>
      <dsp:spPr>
        <a:xfrm>
          <a:off x="5647628" y="1365"/>
          <a:ext cx="1549622" cy="92977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Good Military Character</a:t>
          </a:r>
        </a:p>
      </dsp:txBody>
      <dsp:txXfrm>
        <a:off x="5647628" y="1365"/>
        <a:ext cx="1549622" cy="929773"/>
      </dsp:txXfrm>
    </dsp:sp>
    <dsp:sp modelId="{94E8589E-B838-884E-A7C0-61DE1FB0AFA5}">
      <dsp:nvSpPr>
        <dsp:cNvPr id="0" name=""/>
        <dsp:cNvSpPr/>
      </dsp:nvSpPr>
      <dsp:spPr>
        <a:xfrm>
          <a:off x="533874" y="1086100"/>
          <a:ext cx="1549622" cy="92977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Victim's appellate rights</a:t>
          </a:r>
        </a:p>
      </dsp:txBody>
      <dsp:txXfrm>
        <a:off x="533874" y="1086100"/>
        <a:ext cx="1549622" cy="929773"/>
      </dsp:txXfrm>
    </dsp:sp>
    <dsp:sp modelId="{8F030611-0DDB-3E41-8A57-449F7BAFC75C}">
      <dsp:nvSpPr>
        <dsp:cNvPr id="0" name=""/>
        <dsp:cNvSpPr/>
      </dsp:nvSpPr>
      <dsp:spPr>
        <a:xfrm>
          <a:off x="2238458" y="1086100"/>
          <a:ext cx="1549622" cy="92977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SVC/VLC</a:t>
          </a:r>
        </a:p>
      </dsp:txBody>
      <dsp:txXfrm>
        <a:off x="2238458" y="1086100"/>
        <a:ext cx="1549622" cy="929773"/>
      </dsp:txXfrm>
    </dsp:sp>
    <dsp:sp modelId="{AC367B9F-2C93-8B4A-8AC3-E4EFFEAB5AFF}">
      <dsp:nvSpPr>
        <dsp:cNvPr id="0" name=""/>
        <dsp:cNvSpPr/>
      </dsp:nvSpPr>
      <dsp:spPr>
        <a:xfrm>
          <a:off x="3943043" y="1086100"/>
          <a:ext cx="1549622" cy="92977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Right to consult with decision authority</a:t>
          </a:r>
        </a:p>
      </dsp:txBody>
      <dsp:txXfrm>
        <a:off x="3943043" y="1086100"/>
        <a:ext cx="1549622" cy="929773"/>
      </dsp:txXfrm>
    </dsp:sp>
    <dsp:sp modelId="{B5A2EA8A-9820-B74E-8FAF-BB3967D56E5C}">
      <dsp:nvSpPr>
        <dsp:cNvPr id="0" name=""/>
        <dsp:cNvSpPr/>
      </dsp:nvSpPr>
      <dsp:spPr>
        <a:xfrm>
          <a:off x="5647628" y="1086100"/>
          <a:ext cx="1549622" cy="92977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Eliminate no punishment option</a:t>
          </a:r>
        </a:p>
      </dsp:txBody>
      <dsp:txXfrm>
        <a:off x="5647628" y="1086100"/>
        <a:ext cx="1549622" cy="929773"/>
      </dsp:txXfrm>
    </dsp:sp>
    <dsp:sp modelId="{86A671E7-EDED-7D4C-BC64-9AFBA6F92A30}">
      <dsp:nvSpPr>
        <dsp:cNvPr id="0" name=""/>
        <dsp:cNvSpPr/>
      </dsp:nvSpPr>
      <dsp:spPr>
        <a:xfrm>
          <a:off x="533874" y="2170836"/>
          <a:ext cx="1549622" cy="92977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Eliminates authority to overturn verdicts</a:t>
          </a:r>
        </a:p>
      </dsp:txBody>
      <dsp:txXfrm>
        <a:off x="533874" y="2170836"/>
        <a:ext cx="1549622" cy="929773"/>
      </dsp:txXfrm>
    </dsp:sp>
    <dsp:sp modelId="{FAF943F3-7ED8-2B4A-9875-C13AAD213570}">
      <dsp:nvSpPr>
        <dsp:cNvPr id="0" name=""/>
        <dsp:cNvSpPr/>
      </dsp:nvSpPr>
      <dsp:spPr>
        <a:xfrm>
          <a:off x="2238458" y="2170836"/>
          <a:ext cx="1549622" cy="92977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Criminalize "revenge porn"</a:t>
          </a:r>
        </a:p>
      </dsp:txBody>
      <dsp:txXfrm>
        <a:off x="2238458" y="2170836"/>
        <a:ext cx="1549622" cy="929773"/>
      </dsp:txXfrm>
    </dsp:sp>
    <dsp:sp modelId="{0FF38032-2297-3B43-8B31-C049154222DF}">
      <dsp:nvSpPr>
        <dsp:cNvPr id="0" name=""/>
        <dsp:cNvSpPr/>
      </dsp:nvSpPr>
      <dsp:spPr>
        <a:xfrm>
          <a:off x="3943043" y="2170836"/>
          <a:ext cx="1549622" cy="92977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Criminalize domestic violence</a:t>
          </a:r>
        </a:p>
      </dsp:txBody>
      <dsp:txXfrm>
        <a:off x="3943043" y="2170836"/>
        <a:ext cx="1549622" cy="929773"/>
      </dsp:txXfrm>
    </dsp:sp>
    <dsp:sp modelId="{7CA39C48-0626-A24A-9CB4-277E0F7050BF}">
      <dsp:nvSpPr>
        <dsp:cNvPr id="0" name=""/>
        <dsp:cNvSpPr/>
      </dsp:nvSpPr>
      <dsp:spPr>
        <a:xfrm>
          <a:off x="5647628" y="2170836"/>
          <a:ext cx="1549622" cy="92977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Sentencing guidelines</a:t>
          </a:r>
        </a:p>
      </dsp:txBody>
      <dsp:txXfrm>
        <a:off x="5647628" y="2170836"/>
        <a:ext cx="1549622" cy="9297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EACF25-B947-334F-A891-F4E8527499F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5289B-0203-4C41-9037-EB4781DD16DF}" type="slidenum">
              <a:rPr lang="en-US" smtClean="0"/>
              <a:t>‹#›</a:t>
            </a:fld>
            <a:endParaRPr lang="en-US"/>
          </a:p>
        </p:txBody>
      </p:sp>
    </p:spTree>
    <p:extLst>
      <p:ext uri="{BB962C8B-B14F-4D97-AF65-F5344CB8AC3E}">
        <p14:creationId xmlns:p14="http://schemas.microsoft.com/office/powerpoint/2010/main" val="72828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ACF25-B947-334F-A891-F4E8527499F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5289B-0203-4C41-9037-EB4781DD16DF}" type="slidenum">
              <a:rPr lang="en-US" smtClean="0"/>
              <a:t>‹#›</a:t>
            </a:fld>
            <a:endParaRPr lang="en-US"/>
          </a:p>
        </p:txBody>
      </p:sp>
    </p:spTree>
    <p:extLst>
      <p:ext uri="{BB962C8B-B14F-4D97-AF65-F5344CB8AC3E}">
        <p14:creationId xmlns:p14="http://schemas.microsoft.com/office/powerpoint/2010/main" val="160473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ACF25-B947-334F-A891-F4E8527499F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5289B-0203-4C41-9037-EB4781DD16DF}" type="slidenum">
              <a:rPr lang="en-US" smtClean="0"/>
              <a:t>‹#›</a:t>
            </a:fld>
            <a:endParaRPr lang="en-US"/>
          </a:p>
        </p:txBody>
      </p:sp>
    </p:spTree>
    <p:extLst>
      <p:ext uri="{BB962C8B-B14F-4D97-AF65-F5344CB8AC3E}">
        <p14:creationId xmlns:p14="http://schemas.microsoft.com/office/powerpoint/2010/main" val="69474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EACF25-B947-334F-A891-F4E8527499F8}"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5289B-0203-4C41-9037-EB4781DD16DF}" type="slidenum">
              <a:rPr lang="en-US" smtClean="0"/>
              <a:t>‹#›</a:t>
            </a:fld>
            <a:endParaRPr lang="en-US"/>
          </a:p>
        </p:txBody>
      </p:sp>
    </p:spTree>
    <p:extLst>
      <p:ext uri="{BB962C8B-B14F-4D97-AF65-F5344CB8AC3E}">
        <p14:creationId xmlns:p14="http://schemas.microsoft.com/office/powerpoint/2010/main" val="379090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ACF25-B947-334F-A891-F4E8527499F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5289B-0203-4C41-9037-EB4781DD16DF}" type="slidenum">
              <a:rPr lang="en-US" smtClean="0"/>
              <a:t>‹#›</a:t>
            </a:fld>
            <a:endParaRPr lang="en-US"/>
          </a:p>
        </p:txBody>
      </p:sp>
    </p:spTree>
    <p:extLst>
      <p:ext uri="{BB962C8B-B14F-4D97-AF65-F5344CB8AC3E}">
        <p14:creationId xmlns:p14="http://schemas.microsoft.com/office/powerpoint/2010/main" val="292792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CEACF25-B947-334F-A891-F4E8527499F8}" type="datetimeFigureOut">
              <a:rPr lang="en-US" smtClean="0"/>
              <a:t>2/24/2021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EE5289B-0203-4C41-9037-EB4781DD16DF}" type="slidenum">
              <a:rPr lang="en-US" smtClean="0"/>
              <a:t>‹#›</a:t>
            </a:fld>
            <a:endParaRPr lang="en-US"/>
          </a:p>
        </p:txBody>
      </p:sp>
    </p:spTree>
    <p:extLst>
      <p:ext uri="{BB962C8B-B14F-4D97-AF65-F5344CB8AC3E}">
        <p14:creationId xmlns:p14="http://schemas.microsoft.com/office/powerpoint/2010/main" val="104203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CEACF25-B947-334F-A891-F4E8527499F8}"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5289B-0203-4C41-9037-EB4781DD16D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980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EACF25-B947-334F-A891-F4E8527499F8}"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5289B-0203-4C41-9037-EB4781DD16DF}" type="slidenum">
              <a:rPr lang="en-US" smtClean="0"/>
              <a:t>‹#›</a:t>
            </a:fld>
            <a:endParaRPr lang="en-US"/>
          </a:p>
        </p:txBody>
      </p:sp>
    </p:spTree>
    <p:extLst>
      <p:ext uri="{BB962C8B-B14F-4D97-AF65-F5344CB8AC3E}">
        <p14:creationId xmlns:p14="http://schemas.microsoft.com/office/powerpoint/2010/main" val="211775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ACF25-B947-334F-A891-F4E8527499F8}"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5289B-0203-4C41-9037-EB4781DD16DF}" type="slidenum">
              <a:rPr lang="en-US" smtClean="0"/>
              <a:t>‹#›</a:t>
            </a:fld>
            <a:endParaRPr lang="en-US"/>
          </a:p>
        </p:txBody>
      </p:sp>
    </p:spTree>
    <p:extLst>
      <p:ext uri="{BB962C8B-B14F-4D97-AF65-F5344CB8AC3E}">
        <p14:creationId xmlns:p14="http://schemas.microsoft.com/office/powerpoint/2010/main" val="205731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CEACF25-B947-334F-A891-F4E8527499F8}" type="datetimeFigureOut">
              <a:rPr lang="en-US" smtClean="0"/>
              <a:t>2/24/2021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6EE5289B-0203-4C41-9037-EB4781DD16DF}" type="slidenum">
              <a:rPr lang="en-US" smtClean="0"/>
              <a:t>‹#›</a:t>
            </a:fld>
            <a:endParaRPr lang="en-US"/>
          </a:p>
        </p:txBody>
      </p:sp>
    </p:spTree>
    <p:extLst>
      <p:ext uri="{BB962C8B-B14F-4D97-AF65-F5344CB8AC3E}">
        <p14:creationId xmlns:p14="http://schemas.microsoft.com/office/powerpoint/2010/main" val="401519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CEACF25-B947-334F-A891-F4E8527499F8}" type="datetimeFigureOut">
              <a:rPr lang="en-US" smtClean="0"/>
              <a:t>2/24/2021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6EE5289B-0203-4C41-9037-EB4781DD16DF}" type="slidenum">
              <a:rPr lang="en-US" smtClean="0"/>
              <a:t>‹#›</a:t>
            </a:fld>
            <a:endParaRPr lang="en-US"/>
          </a:p>
        </p:txBody>
      </p:sp>
    </p:spTree>
    <p:extLst>
      <p:ext uri="{BB962C8B-B14F-4D97-AF65-F5344CB8AC3E}">
        <p14:creationId xmlns:p14="http://schemas.microsoft.com/office/powerpoint/2010/main" val="175200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CEACF25-B947-334F-A891-F4E8527499F8}" type="datetimeFigureOut">
              <a:rPr lang="en-US" smtClean="0"/>
              <a:t>2/24/2021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EE5289B-0203-4C41-9037-EB4781DD16DF}" type="slidenum">
              <a:rPr lang="en-US" smtClean="0"/>
              <a:t>‹#›</a:t>
            </a:fld>
            <a:endParaRPr lang="en-US"/>
          </a:p>
        </p:txBody>
      </p:sp>
    </p:spTree>
    <p:extLst>
      <p:ext uri="{BB962C8B-B14F-4D97-AF65-F5344CB8AC3E}">
        <p14:creationId xmlns:p14="http://schemas.microsoft.com/office/powerpoint/2010/main" val="17324913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4.xml"/><Relationship Id="rId7" Type="http://schemas.openxmlformats.org/officeDocument/2006/relationships/image" Target="../media/image2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30.svg"/><Relationship Id="rId4" Type="http://schemas.openxmlformats.org/officeDocument/2006/relationships/diagramQuickStyle" Target="../diagrams/quickStyle4.xml"/><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2DAA-0328-9F46-B711-4991469D0052}"/>
              </a:ext>
            </a:extLst>
          </p:cNvPr>
          <p:cNvSpPr>
            <a:spLocks noGrp="1"/>
          </p:cNvSpPr>
          <p:nvPr>
            <p:ph type="ctrTitle"/>
          </p:nvPr>
        </p:nvSpPr>
        <p:spPr>
          <a:xfrm>
            <a:off x="804672" y="2606040"/>
            <a:ext cx="4486656" cy="1645920"/>
          </a:xfrm>
        </p:spPr>
        <p:txBody>
          <a:bodyPr vert="horz" lIns="182880" tIns="182880" rIns="182880" bIns="182880" rtlCol="0">
            <a:normAutofit/>
          </a:bodyPr>
          <a:lstStyle/>
          <a:p>
            <a:r>
              <a:rPr lang="en-US" sz="2200" dirty="0"/>
              <a:t>Representing Military Survivors of Sex Harassment and Sexual Violence</a:t>
            </a:r>
          </a:p>
        </p:txBody>
      </p:sp>
      <p:sp>
        <p:nvSpPr>
          <p:cNvPr id="54" name="Rectangle 44">
            <a:extLst>
              <a:ext uri="{FF2B5EF4-FFF2-40B4-BE49-F238E27FC236}">
                <a16:creationId xmlns:a16="http://schemas.microsoft.com/office/drawing/2014/main" id="{DA54A773-234B-4B6B-A63F-3EB3EA4ED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D08C2AE-8E49-4721-948B-B19EDCCF7ABB}"/>
              </a:ext>
            </a:extLst>
          </p:cNvPr>
          <p:cNvSpPr/>
          <p:nvPr/>
        </p:nvSpPr>
        <p:spPr>
          <a:xfrm>
            <a:off x="6096000" y="0"/>
            <a:ext cx="6096000" cy="6858000"/>
          </a:xfrm>
          <a:prstGeom prst="rect">
            <a:avLst/>
          </a:prstGeom>
          <a:solidFill>
            <a:srgbClr val="9BA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9B2ADC8-39B9-475A-A808-6DB08C1CA9C4}"/>
              </a:ext>
            </a:extLst>
          </p:cNvPr>
          <p:cNvPicPr>
            <a:picLocks noChangeAspect="1"/>
          </p:cNvPicPr>
          <p:nvPr/>
        </p:nvPicPr>
        <p:blipFill>
          <a:blip r:embed="rId2"/>
          <a:stretch>
            <a:fillRect/>
          </a:stretch>
        </p:blipFill>
        <p:spPr>
          <a:xfrm>
            <a:off x="6699834" y="305603"/>
            <a:ext cx="1547019" cy="2426036"/>
          </a:xfrm>
          <a:prstGeom prst="rect">
            <a:avLst/>
          </a:prstGeom>
        </p:spPr>
      </p:pic>
      <p:pic>
        <p:nvPicPr>
          <p:cNvPr id="15" name="Picture 14">
            <a:extLst>
              <a:ext uri="{FF2B5EF4-FFF2-40B4-BE49-F238E27FC236}">
                <a16:creationId xmlns:a16="http://schemas.microsoft.com/office/drawing/2014/main" id="{DFABE2DB-D1F5-41B2-8D88-FDD6B63D7429}"/>
              </a:ext>
            </a:extLst>
          </p:cNvPr>
          <p:cNvPicPr>
            <a:picLocks noChangeAspect="1"/>
          </p:cNvPicPr>
          <p:nvPr/>
        </p:nvPicPr>
        <p:blipFill>
          <a:blip r:embed="rId3"/>
          <a:stretch>
            <a:fillRect/>
          </a:stretch>
        </p:blipFill>
        <p:spPr>
          <a:xfrm>
            <a:off x="6507691" y="3593547"/>
            <a:ext cx="1931302" cy="2411570"/>
          </a:xfrm>
          <a:prstGeom prst="rect">
            <a:avLst/>
          </a:prstGeom>
        </p:spPr>
      </p:pic>
      <p:pic>
        <p:nvPicPr>
          <p:cNvPr id="7" name="Picture 6">
            <a:extLst>
              <a:ext uri="{FF2B5EF4-FFF2-40B4-BE49-F238E27FC236}">
                <a16:creationId xmlns:a16="http://schemas.microsoft.com/office/drawing/2014/main" id="{422C9C92-E681-421D-9251-8830BD898393}"/>
              </a:ext>
            </a:extLst>
          </p:cNvPr>
          <p:cNvPicPr>
            <a:picLocks noChangeAspect="1"/>
          </p:cNvPicPr>
          <p:nvPr/>
        </p:nvPicPr>
        <p:blipFill>
          <a:blip r:embed="rId4"/>
          <a:stretch>
            <a:fillRect/>
          </a:stretch>
        </p:blipFill>
        <p:spPr>
          <a:xfrm>
            <a:off x="9795338" y="305603"/>
            <a:ext cx="1908962" cy="2273561"/>
          </a:xfrm>
          <a:prstGeom prst="rect">
            <a:avLst/>
          </a:prstGeom>
        </p:spPr>
      </p:pic>
      <p:pic>
        <p:nvPicPr>
          <p:cNvPr id="11" name="Picture 10">
            <a:extLst>
              <a:ext uri="{FF2B5EF4-FFF2-40B4-BE49-F238E27FC236}">
                <a16:creationId xmlns:a16="http://schemas.microsoft.com/office/drawing/2014/main" id="{4375D20E-18FF-4520-87E8-A8F9FCF72777}"/>
              </a:ext>
            </a:extLst>
          </p:cNvPr>
          <p:cNvPicPr>
            <a:picLocks noChangeAspect="1"/>
          </p:cNvPicPr>
          <p:nvPr/>
        </p:nvPicPr>
        <p:blipFill rotWithShape="1">
          <a:blip r:embed="rId5"/>
          <a:srcRect l="19380" r="19084"/>
          <a:stretch/>
        </p:blipFill>
        <p:spPr>
          <a:xfrm>
            <a:off x="9685539" y="3593547"/>
            <a:ext cx="2128560" cy="2268624"/>
          </a:xfrm>
          <a:prstGeom prst="rect">
            <a:avLst/>
          </a:prstGeom>
        </p:spPr>
      </p:pic>
      <p:sp>
        <p:nvSpPr>
          <p:cNvPr id="18" name="Rectangle 17">
            <a:extLst>
              <a:ext uri="{FF2B5EF4-FFF2-40B4-BE49-F238E27FC236}">
                <a16:creationId xmlns:a16="http://schemas.microsoft.com/office/drawing/2014/main" id="{E5FEC747-F84C-42D0-BBC6-3FD7B49452D0}"/>
              </a:ext>
            </a:extLst>
          </p:cNvPr>
          <p:cNvSpPr/>
          <p:nvPr/>
        </p:nvSpPr>
        <p:spPr>
          <a:xfrm>
            <a:off x="6325676" y="2840582"/>
            <a:ext cx="2295333" cy="4953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D8A6C62-0FA9-4A30-8A75-907867449493}"/>
              </a:ext>
            </a:extLst>
          </p:cNvPr>
          <p:cNvSpPr/>
          <p:nvPr/>
        </p:nvSpPr>
        <p:spPr>
          <a:xfrm>
            <a:off x="9575741" y="2840582"/>
            <a:ext cx="2295333" cy="4953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5C1531D-1AA9-4FFC-8F7B-E8AB2F301D79}"/>
              </a:ext>
            </a:extLst>
          </p:cNvPr>
          <p:cNvSpPr/>
          <p:nvPr/>
        </p:nvSpPr>
        <p:spPr>
          <a:xfrm>
            <a:off x="6325675" y="6183886"/>
            <a:ext cx="2295333" cy="4953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DCD633A-7EED-462C-843E-3F1097510E57}"/>
              </a:ext>
            </a:extLst>
          </p:cNvPr>
          <p:cNvSpPr/>
          <p:nvPr/>
        </p:nvSpPr>
        <p:spPr>
          <a:xfrm>
            <a:off x="9602152" y="6187890"/>
            <a:ext cx="2295333" cy="4953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6912F7A-4D3E-4397-8192-8F19E044FD0C}"/>
              </a:ext>
            </a:extLst>
          </p:cNvPr>
          <p:cNvSpPr txBox="1"/>
          <p:nvPr/>
        </p:nvSpPr>
        <p:spPr>
          <a:xfrm>
            <a:off x="9602152" y="2830992"/>
            <a:ext cx="2295333" cy="553998"/>
          </a:xfrm>
          <a:prstGeom prst="rect">
            <a:avLst/>
          </a:prstGeom>
          <a:noFill/>
        </p:spPr>
        <p:txBody>
          <a:bodyPr wrap="square" rtlCol="0">
            <a:spAutoFit/>
          </a:bodyPr>
          <a:lstStyle/>
          <a:p>
            <a:pPr algn="ctr"/>
            <a:r>
              <a:rPr lang="en-US" sz="1000" dirty="0"/>
              <a:t>Col. Don Christensen, U.S. Air Force (Ret.); President, Protect Our Defenders</a:t>
            </a:r>
          </a:p>
        </p:txBody>
      </p:sp>
      <p:sp>
        <p:nvSpPr>
          <p:cNvPr id="48" name="TextBox 47">
            <a:extLst>
              <a:ext uri="{FF2B5EF4-FFF2-40B4-BE49-F238E27FC236}">
                <a16:creationId xmlns:a16="http://schemas.microsoft.com/office/drawing/2014/main" id="{A61E5939-5D6D-432D-BFFB-909BC8426FE3}"/>
              </a:ext>
            </a:extLst>
          </p:cNvPr>
          <p:cNvSpPr txBox="1"/>
          <p:nvPr/>
        </p:nvSpPr>
        <p:spPr>
          <a:xfrm>
            <a:off x="6325674" y="2864572"/>
            <a:ext cx="2295333" cy="400110"/>
          </a:xfrm>
          <a:prstGeom prst="rect">
            <a:avLst/>
          </a:prstGeom>
          <a:noFill/>
        </p:spPr>
        <p:txBody>
          <a:bodyPr wrap="square" rtlCol="0">
            <a:spAutoFit/>
          </a:bodyPr>
          <a:lstStyle/>
          <a:p>
            <a:pPr algn="ctr"/>
            <a:r>
              <a:rPr lang="en-US" sz="1000" dirty="0"/>
              <a:t>Adelaide Kahn, Director of Programs &amp; Policy, Protect Our Defenders</a:t>
            </a:r>
          </a:p>
        </p:txBody>
      </p:sp>
      <p:sp>
        <p:nvSpPr>
          <p:cNvPr id="53" name="TextBox 52">
            <a:extLst>
              <a:ext uri="{FF2B5EF4-FFF2-40B4-BE49-F238E27FC236}">
                <a16:creationId xmlns:a16="http://schemas.microsoft.com/office/drawing/2014/main" id="{EDD2309F-DEE4-4BEC-9A86-C82347A5A0E2}"/>
              </a:ext>
            </a:extLst>
          </p:cNvPr>
          <p:cNvSpPr txBox="1"/>
          <p:nvPr/>
        </p:nvSpPr>
        <p:spPr>
          <a:xfrm>
            <a:off x="6279373" y="6300953"/>
            <a:ext cx="2390064" cy="246221"/>
          </a:xfrm>
          <a:prstGeom prst="rect">
            <a:avLst/>
          </a:prstGeom>
          <a:noFill/>
        </p:spPr>
        <p:txBody>
          <a:bodyPr wrap="square" rtlCol="0">
            <a:spAutoFit/>
          </a:bodyPr>
          <a:lstStyle/>
          <a:p>
            <a:pPr algn="ctr"/>
            <a:r>
              <a:rPr lang="en-US" sz="1000" dirty="0"/>
              <a:t>Lt. Col. Breck Perry, U.S. Marine Corps </a:t>
            </a:r>
          </a:p>
        </p:txBody>
      </p:sp>
      <p:sp>
        <p:nvSpPr>
          <p:cNvPr id="55" name="TextBox 54">
            <a:extLst>
              <a:ext uri="{FF2B5EF4-FFF2-40B4-BE49-F238E27FC236}">
                <a16:creationId xmlns:a16="http://schemas.microsoft.com/office/drawing/2014/main" id="{CF4E68F8-CB81-401B-BF5E-A2EA5B44A445}"/>
              </a:ext>
            </a:extLst>
          </p:cNvPr>
          <p:cNvSpPr txBox="1"/>
          <p:nvPr/>
        </p:nvSpPr>
        <p:spPr>
          <a:xfrm>
            <a:off x="9551507" y="6249333"/>
            <a:ext cx="2390064" cy="400110"/>
          </a:xfrm>
          <a:prstGeom prst="rect">
            <a:avLst/>
          </a:prstGeom>
          <a:noFill/>
        </p:spPr>
        <p:txBody>
          <a:bodyPr wrap="square" rtlCol="0">
            <a:spAutoFit/>
          </a:bodyPr>
          <a:lstStyle/>
          <a:p>
            <a:pPr algn="ctr"/>
            <a:r>
              <a:rPr lang="en-US" sz="1000" dirty="0"/>
              <a:t>Adrian Perry</a:t>
            </a:r>
            <a:r>
              <a:rPr lang="en-US" sz="1000"/>
              <a:t>, Co-Founder, Survivors </a:t>
            </a:r>
            <a:r>
              <a:rPr lang="en-US" sz="1000" dirty="0"/>
              <a:t>United</a:t>
            </a:r>
          </a:p>
        </p:txBody>
      </p:sp>
      <p:pic>
        <p:nvPicPr>
          <p:cNvPr id="22" name="Picture 21" descr="Text&#10;&#10;Description automatically generated">
            <a:extLst>
              <a:ext uri="{FF2B5EF4-FFF2-40B4-BE49-F238E27FC236}">
                <a16:creationId xmlns:a16="http://schemas.microsoft.com/office/drawing/2014/main" id="{C72CCDD3-C22C-4105-9A5E-9551D3F50C8D}"/>
              </a:ext>
            </a:extLst>
          </p:cNvPr>
          <p:cNvPicPr>
            <a:picLocks noChangeAspect="1"/>
          </p:cNvPicPr>
          <p:nvPr/>
        </p:nvPicPr>
        <p:blipFill>
          <a:blip r:embed="rId6">
            <a:alphaModFix/>
          </a:blip>
          <a:stretch>
            <a:fillRect/>
          </a:stretch>
        </p:blipFill>
        <p:spPr>
          <a:xfrm>
            <a:off x="441938" y="447446"/>
            <a:ext cx="2606062" cy="1071175"/>
          </a:xfrm>
          <a:prstGeom prst="rect">
            <a:avLst/>
          </a:prstGeom>
          <a:noFill/>
          <a:ln w="34925">
            <a:noFill/>
          </a:ln>
        </p:spPr>
      </p:pic>
    </p:spTree>
    <p:extLst>
      <p:ext uri="{BB962C8B-B14F-4D97-AF65-F5344CB8AC3E}">
        <p14:creationId xmlns:p14="http://schemas.microsoft.com/office/powerpoint/2010/main" val="1912104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764AE-D7B7-4CB5-A0E1-2885E459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18A6C-D1E9-CD40-93E0-D9BCF9B0F4AC}"/>
              </a:ext>
            </a:extLst>
          </p:cNvPr>
          <p:cNvSpPr>
            <a:spLocks noGrp="1"/>
          </p:cNvSpPr>
          <p:nvPr>
            <p:ph type="title"/>
          </p:nvPr>
        </p:nvSpPr>
        <p:spPr>
          <a:xfrm>
            <a:off x="537563" y="2900210"/>
            <a:ext cx="3610691" cy="1071062"/>
          </a:xfrm>
          <a:solidFill>
            <a:schemeClr val="bg1">
              <a:alpha val="50000"/>
            </a:schemeClr>
          </a:solidFill>
          <a:ln>
            <a:solidFill>
              <a:schemeClr val="tx1">
                <a:lumMod val="85000"/>
                <a:lumOff val="15000"/>
              </a:schemeClr>
            </a:solidFill>
          </a:ln>
        </p:spPr>
        <p:txBody>
          <a:bodyPr>
            <a:normAutofit/>
          </a:bodyPr>
          <a:lstStyle/>
          <a:p>
            <a:r>
              <a:rPr lang="en-US" sz="2400">
                <a:solidFill>
                  <a:schemeClr val="tx1">
                    <a:lumMod val="95000"/>
                    <a:lumOff val="5000"/>
                  </a:schemeClr>
                </a:solidFill>
              </a:rPr>
              <a:t>The Convening Authority</a:t>
            </a:r>
          </a:p>
        </p:txBody>
      </p:sp>
      <p:sp useBgFill="1">
        <p:nvSpPr>
          <p:cNvPr id="10" name="Rectangle 9">
            <a:extLst>
              <a:ext uri="{FF2B5EF4-FFF2-40B4-BE49-F238E27FC236}">
                <a16:creationId xmlns:a16="http://schemas.microsoft.com/office/drawing/2014/main" id="{329C095C-3AB6-49D8-9436-3672566F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977737-93F6-8742-8B17-5DDB1F66649B}"/>
              </a:ext>
            </a:extLst>
          </p:cNvPr>
          <p:cNvSpPr>
            <a:spLocks noGrp="1"/>
          </p:cNvSpPr>
          <p:nvPr>
            <p:ph idx="1"/>
          </p:nvPr>
        </p:nvSpPr>
        <p:spPr>
          <a:xfrm>
            <a:off x="5297763" y="973600"/>
            <a:ext cx="5826919" cy="4924280"/>
          </a:xfrm>
        </p:spPr>
        <p:txBody>
          <a:bodyPr anchor="ctr">
            <a:normAutofit/>
          </a:bodyPr>
          <a:lstStyle/>
          <a:p>
            <a:r>
              <a:rPr lang="en-US" dirty="0">
                <a:solidFill>
                  <a:schemeClr val="tx1"/>
                </a:solidFill>
              </a:rPr>
              <a:t>Special command position</a:t>
            </a:r>
          </a:p>
          <a:p>
            <a:r>
              <a:rPr lang="en-US" dirty="0">
                <a:solidFill>
                  <a:schemeClr val="tx1"/>
                </a:solidFill>
              </a:rPr>
              <a:t>Vast authority and discretion</a:t>
            </a:r>
          </a:p>
          <a:p>
            <a:r>
              <a:rPr lang="en-US" dirty="0">
                <a:solidFill>
                  <a:schemeClr val="tx1"/>
                </a:solidFill>
              </a:rPr>
              <a:t>Can send a case to trial or kill it</a:t>
            </a:r>
          </a:p>
          <a:p>
            <a:r>
              <a:rPr lang="en-US" dirty="0">
                <a:solidFill>
                  <a:schemeClr val="tx1"/>
                </a:solidFill>
              </a:rPr>
              <a:t>Selects the court members (jury)</a:t>
            </a:r>
          </a:p>
          <a:p>
            <a:r>
              <a:rPr lang="en-US" dirty="0">
                <a:solidFill>
                  <a:schemeClr val="tx1"/>
                </a:solidFill>
              </a:rPr>
              <a:t>Approves plea bargains (PTAs)</a:t>
            </a:r>
          </a:p>
          <a:p>
            <a:r>
              <a:rPr lang="en-US" dirty="0">
                <a:solidFill>
                  <a:schemeClr val="tx1"/>
                </a:solidFill>
              </a:rPr>
              <a:t>Dismisses or adds charges</a:t>
            </a:r>
          </a:p>
          <a:p>
            <a:r>
              <a:rPr lang="en-US" dirty="0">
                <a:solidFill>
                  <a:schemeClr val="tx1"/>
                </a:solidFill>
              </a:rPr>
              <a:t>Authorizes appeals</a:t>
            </a:r>
          </a:p>
        </p:txBody>
      </p:sp>
    </p:spTree>
    <p:extLst>
      <p:ext uri="{BB962C8B-B14F-4D97-AF65-F5344CB8AC3E}">
        <p14:creationId xmlns:p14="http://schemas.microsoft.com/office/powerpoint/2010/main" val="98289902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E5B4-2B49-7247-8697-E868FB32EC78}"/>
              </a:ext>
            </a:extLst>
          </p:cNvPr>
          <p:cNvSpPr>
            <a:spLocks noGrp="1"/>
          </p:cNvSpPr>
          <p:nvPr>
            <p:ph type="title"/>
          </p:nvPr>
        </p:nvSpPr>
        <p:spPr>
          <a:xfrm>
            <a:off x="823785" y="2936557"/>
            <a:ext cx="4379439" cy="984885"/>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200">
                <a:solidFill>
                  <a:srgbClr val="FFFFFF"/>
                </a:solidFill>
              </a:rPr>
              <a:t>3 types of courts-martial</a:t>
            </a:r>
          </a:p>
        </p:txBody>
      </p:sp>
      <p:sp>
        <p:nvSpPr>
          <p:cNvPr id="3" name="Content Placeholder 2">
            <a:extLst>
              <a:ext uri="{FF2B5EF4-FFF2-40B4-BE49-F238E27FC236}">
                <a16:creationId xmlns:a16="http://schemas.microsoft.com/office/drawing/2014/main" id="{21FFB2B8-485C-DC4E-8F3F-04736F12D493}"/>
              </a:ext>
            </a:extLst>
          </p:cNvPr>
          <p:cNvSpPr>
            <a:spLocks noGrp="1"/>
          </p:cNvSpPr>
          <p:nvPr>
            <p:ph idx="1"/>
          </p:nvPr>
        </p:nvSpPr>
        <p:spPr>
          <a:xfrm>
            <a:off x="6096000" y="892528"/>
            <a:ext cx="5605849" cy="5072944"/>
          </a:xfrm>
        </p:spPr>
        <p:txBody>
          <a:bodyPr anchor="ctr">
            <a:normAutofit/>
          </a:bodyPr>
          <a:lstStyle/>
          <a:p>
            <a:pPr>
              <a:lnSpc>
                <a:spcPct val="90000"/>
              </a:lnSpc>
            </a:pPr>
            <a:r>
              <a:rPr lang="en-US" sz="1400" b="1" dirty="0">
                <a:solidFill>
                  <a:srgbClr val="0070C0"/>
                </a:solidFill>
              </a:rPr>
              <a:t>Summary</a:t>
            </a:r>
          </a:p>
          <a:p>
            <a:pPr lvl="1">
              <a:lnSpc>
                <a:spcPct val="90000"/>
              </a:lnSpc>
            </a:pPr>
            <a:r>
              <a:rPr lang="en-US" sz="1400" dirty="0">
                <a:solidFill>
                  <a:schemeClr val="tx1">
                    <a:lumMod val="75000"/>
                    <a:lumOff val="25000"/>
                  </a:schemeClr>
                </a:solidFill>
              </a:rPr>
              <a:t>Not for officers, usually junior enlisted</a:t>
            </a:r>
          </a:p>
          <a:p>
            <a:pPr lvl="1">
              <a:lnSpc>
                <a:spcPct val="90000"/>
              </a:lnSpc>
            </a:pPr>
            <a:r>
              <a:rPr lang="en-US" sz="1400" dirty="0">
                <a:solidFill>
                  <a:schemeClr val="tx1">
                    <a:lumMod val="75000"/>
                    <a:lumOff val="25000"/>
                  </a:schemeClr>
                </a:solidFill>
              </a:rPr>
              <a:t>30 days of confinement</a:t>
            </a:r>
          </a:p>
          <a:p>
            <a:pPr lvl="1">
              <a:lnSpc>
                <a:spcPct val="90000"/>
              </a:lnSpc>
            </a:pPr>
            <a:r>
              <a:rPr lang="en-US" sz="1400" dirty="0">
                <a:solidFill>
                  <a:schemeClr val="tx1">
                    <a:lumMod val="75000"/>
                    <a:lumOff val="25000"/>
                  </a:schemeClr>
                </a:solidFill>
              </a:rPr>
              <a:t>No judge or jury</a:t>
            </a:r>
          </a:p>
          <a:p>
            <a:pPr>
              <a:lnSpc>
                <a:spcPct val="90000"/>
              </a:lnSpc>
            </a:pPr>
            <a:r>
              <a:rPr lang="en-US" sz="1400" b="1" dirty="0">
                <a:solidFill>
                  <a:srgbClr val="0070C0"/>
                </a:solidFill>
              </a:rPr>
              <a:t>Special (Misdemeanor)</a:t>
            </a:r>
          </a:p>
          <a:p>
            <a:pPr lvl="1">
              <a:lnSpc>
                <a:spcPct val="90000"/>
              </a:lnSpc>
            </a:pPr>
            <a:r>
              <a:rPr lang="en-US" sz="1400" dirty="0">
                <a:solidFill>
                  <a:schemeClr val="tx1">
                    <a:lumMod val="75000"/>
                    <a:lumOff val="25000"/>
                  </a:schemeClr>
                </a:solidFill>
              </a:rPr>
              <a:t>Usually not used for officers</a:t>
            </a:r>
          </a:p>
          <a:p>
            <a:pPr lvl="1">
              <a:lnSpc>
                <a:spcPct val="90000"/>
              </a:lnSpc>
            </a:pPr>
            <a:r>
              <a:rPr lang="en-US" sz="1400" dirty="0">
                <a:solidFill>
                  <a:schemeClr val="tx1">
                    <a:lumMod val="75000"/>
                    <a:lumOff val="25000"/>
                  </a:schemeClr>
                </a:solidFill>
              </a:rPr>
              <a:t>Judge and jury of 4 (Judge-Alone Special)</a:t>
            </a:r>
          </a:p>
          <a:p>
            <a:pPr lvl="1">
              <a:lnSpc>
                <a:spcPct val="90000"/>
              </a:lnSpc>
            </a:pPr>
            <a:r>
              <a:rPr lang="en-US" sz="1400" dirty="0">
                <a:solidFill>
                  <a:schemeClr val="tx1">
                    <a:lumMod val="75000"/>
                    <a:lumOff val="25000"/>
                  </a:schemeClr>
                </a:solidFill>
              </a:rPr>
              <a:t>Maximum of 1-year, Bad Conduct Discharge</a:t>
            </a:r>
          </a:p>
          <a:p>
            <a:pPr>
              <a:lnSpc>
                <a:spcPct val="90000"/>
              </a:lnSpc>
            </a:pPr>
            <a:r>
              <a:rPr lang="en-US" sz="1400" b="1" dirty="0">
                <a:solidFill>
                  <a:srgbClr val="0070C0"/>
                </a:solidFill>
              </a:rPr>
              <a:t>General (Felony)</a:t>
            </a:r>
          </a:p>
          <a:p>
            <a:pPr lvl="1">
              <a:lnSpc>
                <a:spcPct val="90000"/>
              </a:lnSpc>
            </a:pPr>
            <a:r>
              <a:rPr lang="en-US" sz="1400" dirty="0">
                <a:solidFill>
                  <a:schemeClr val="tx1">
                    <a:lumMod val="75000"/>
                    <a:lumOff val="25000"/>
                  </a:schemeClr>
                </a:solidFill>
              </a:rPr>
              <a:t>Article 32</a:t>
            </a:r>
          </a:p>
          <a:p>
            <a:pPr lvl="1">
              <a:lnSpc>
                <a:spcPct val="90000"/>
              </a:lnSpc>
            </a:pPr>
            <a:r>
              <a:rPr lang="en-US" sz="1400" dirty="0">
                <a:solidFill>
                  <a:schemeClr val="tx1">
                    <a:lumMod val="75000"/>
                    <a:lumOff val="25000"/>
                  </a:schemeClr>
                </a:solidFill>
              </a:rPr>
              <a:t>Judge and jury of 8</a:t>
            </a:r>
          </a:p>
          <a:p>
            <a:pPr lvl="1">
              <a:lnSpc>
                <a:spcPct val="90000"/>
              </a:lnSpc>
            </a:pPr>
            <a:r>
              <a:rPr lang="en-US" sz="1400" dirty="0">
                <a:solidFill>
                  <a:schemeClr val="tx1">
                    <a:lumMod val="75000"/>
                    <a:lumOff val="25000"/>
                  </a:schemeClr>
                </a:solidFill>
              </a:rPr>
              <a:t>Maximum depends on offense; up to death and/or life in prison</a:t>
            </a:r>
          </a:p>
          <a:p>
            <a:pPr>
              <a:lnSpc>
                <a:spcPct val="90000"/>
              </a:lnSpc>
            </a:pPr>
            <a:r>
              <a:rPr lang="en-US" sz="1400" b="1" dirty="0">
                <a:solidFill>
                  <a:srgbClr val="0070C0"/>
                </a:solidFill>
              </a:rPr>
              <a:t>No Standing Courts</a:t>
            </a:r>
          </a:p>
        </p:txBody>
      </p:sp>
    </p:spTree>
    <p:extLst>
      <p:ext uri="{BB962C8B-B14F-4D97-AF65-F5344CB8AC3E}">
        <p14:creationId xmlns:p14="http://schemas.microsoft.com/office/powerpoint/2010/main" val="182464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49B7-A00E-5043-B2A6-A10ACBB73EE5}"/>
              </a:ext>
            </a:extLst>
          </p:cNvPr>
          <p:cNvSpPr>
            <a:spLocks noGrp="1"/>
          </p:cNvSpPr>
          <p:nvPr>
            <p:ph type="title"/>
          </p:nvPr>
        </p:nvSpPr>
        <p:spPr>
          <a:xfrm>
            <a:off x="2231136" y="964692"/>
            <a:ext cx="7729728" cy="1188720"/>
          </a:xfrm>
        </p:spPr>
        <p:txBody>
          <a:bodyPr>
            <a:normAutofit/>
          </a:bodyPr>
          <a:lstStyle/>
          <a:p>
            <a:r>
              <a:rPr lang="en-US" dirty="0"/>
              <a:t>Players</a:t>
            </a:r>
          </a:p>
        </p:txBody>
      </p:sp>
      <p:pic>
        <p:nvPicPr>
          <p:cNvPr id="5" name="Graphic 4" descr="Gavel outline">
            <a:extLst>
              <a:ext uri="{FF2B5EF4-FFF2-40B4-BE49-F238E27FC236}">
                <a16:creationId xmlns:a16="http://schemas.microsoft.com/office/drawing/2014/main" id="{46E295B9-5FEA-E147-A7F9-CB42EE92C3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31136" y="2743200"/>
            <a:ext cx="2436636" cy="2436636"/>
          </a:xfrm>
          <a:prstGeom prst="rect">
            <a:avLst/>
          </a:prstGeom>
          <a:ln w="31750" cap="sq">
            <a:solidFill>
              <a:srgbClr val="FFFFFF"/>
            </a:solidFill>
            <a:miter lim="800000"/>
          </a:ln>
        </p:spPr>
      </p:pic>
      <p:sp>
        <p:nvSpPr>
          <p:cNvPr id="3" name="Content Placeholder 2">
            <a:extLst>
              <a:ext uri="{FF2B5EF4-FFF2-40B4-BE49-F238E27FC236}">
                <a16:creationId xmlns:a16="http://schemas.microsoft.com/office/drawing/2014/main" id="{EA986ED3-CD73-0846-AB6F-84FCDC5EDF34}"/>
              </a:ext>
            </a:extLst>
          </p:cNvPr>
          <p:cNvSpPr>
            <a:spLocks noGrp="1"/>
          </p:cNvSpPr>
          <p:nvPr>
            <p:ph idx="1"/>
          </p:nvPr>
        </p:nvSpPr>
        <p:spPr>
          <a:xfrm>
            <a:off x="5138928" y="2638044"/>
            <a:ext cx="4812792" cy="3101983"/>
          </a:xfrm>
        </p:spPr>
        <p:txBody>
          <a:bodyPr>
            <a:normAutofit/>
          </a:bodyPr>
          <a:lstStyle/>
          <a:p>
            <a:r>
              <a:rPr lang="en-US" dirty="0"/>
              <a:t>Trial Counsel</a:t>
            </a:r>
          </a:p>
          <a:p>
            <a:pPr lvl="1"/>
            <a:r>
              <a:rPr lang="en-US" dirty="0"/>
              <a:t>Always a Judge Advocate General (JAG)</a:t>
            </a:r>
          </a:p>
          <a:p>
            <a:pPr lvl="1"/>
            <a:r>
              <a:rPr lang="en-US" dirty="0"/>
              <a:t>Usually inexperienced</a:t>
            </a:r>
          </a:p>
          <a:p>
            <a:r>
              <a:rPr lang="en-US" dirty="0"/>
              <a:t>Defense Counsel</a:t>
            </a:r>
          </a:p>
          <a:p>
            <a:pPr lvl="1"/>
            <a:r>
              <a:rPr lang="en-US" dirty="0"/>
              <a:t>Can be a JAG or a civilian or both</a:t>
            </a:r>
          </a:p>
          <a:p>
            <a:r>
              <a:rPr lang="en-US" dirty="0"/>
              <a:t>Staff Judge Advocate (SJA)</a:t>
            </a:r>
          </a:p>
          <a:p>
            <a:pPr lvl="1"/>
            <a:r>
              <a:rPr lang="en-US" dirty="0"/>
              <a:t>Advisor to the convening authority – quasi judicial</a:t>
            </a:r>
          </a:p>
          <a:p>
            <a:pPr lvl="1"/>
            <a:r>
              <a:rPr lang="en-US" dirty="0"/>
              <a:t>Not your client’s friend</a:t>
            </a:r>
          </a:p>
        </p:txBody>
      </p:sp>
    </p:spTree>
    <p:extLst>
      <p:ext uri="{BB962C8B-B14F-4D97-AF65-F5344CB8AC3E}">
        <p14:creationId xmlns:p14="http://schemas.microsoft.com/office/powerpoint/2010/main" val="118780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ABEEE4-4382-2F42-811A-6B1C224D84EF}"/>
              </a:ext>
            </a:extLst>
          </p:cNvPr>
          <p:cNvPicPr>
            <a:picLocks noChangeAspect="1"/>
          </p:cNvPicPr>
          <p:nvPr/>
        </p:nvPicPr>
        <p:blipFill>
          <a:blip r:embed="rId2"/>
          <a:stretch>
            <a:fillRect/>
          </a:stretch>
        </p:blipFill>
        <p:spPr>
          <a:xfrm>
            <a:off x="1524000" y="0"/>
            <a:ext cx="9144000" cy="6858000"/>
          </a:xfrm>
          <a:prstGeom prst="rect">
            <a:avLst/>
          </a:prstGeom>
        </p:spPr>
      </p:pic>
      <p:sp>
        <p:nvSpPr>
          <p:cNvPr id="4" name="Oval 3">
            <a:extLst>
              <a:ext uri="{FF2B5EF4-FFF2-40B4-BE49-F238E27FC236}">
                <a16:creationId xmlns:a16="http://schemas.microsoft.com/office/drawing/2014/main" id="{DA58C435-69AF-2040-A05F-FE6CEB7053E8}"/>
              </a:ext>
            </a:extLst>
          </p:cNvPr>
          <p:cNvSpPr/>
          <p:nvPr/>
        </p:nvSpPr>
        <p:spPr>
          <a:xfrm>
            <a:off x="1524000" y="1734207"/>
            <a:ext cx="3026979" cy="98797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688F7A3-12CB-0F4E-9427-BC9F55CC7AA9}"/>
              </a:ext>
            </a:extLst>
          </p:cNvPr>
          <p:cNvSpPr/>
          <p:nvPr/>
        </p:nvSpPr>
        <p:spPr>
          <a:xfrm>
            <a:off x="7441324" y="3350172"/>
            <a:ext cx="1923394" cy="91702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5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49B7-A00E-5043-B2A6-A10ACBB73EE5}"/>
              </a:ext>
            </a:extLst>
          </p:cNvPr>
          <p:cNvSpPr>
            <a:spLocks noGrp="1"/>
          </p:cNvSpPr>
          <p:nvPr>
            <p:ph type="title"/>
          </p:nvPr>
        </p:nvSpPr>
        <p:spPr>
          <a:xfrm>
            <a:off x="2231136" y="964692"/>
            <a:ext cx="7729728" cy="1188720"/>
          </a:xfrm>
        </p:spPr>
        <p:txBody>
          <a:bodyPr>
            <a:normAutofit/>
          </a:bodyPr>
          <a:lstStyle/>
          <a:p>
            <a:r>
              <a:rPr lang="en-US" dirty="0"/>
              <a:t>Players</a:t>
            </a:r>
          </a:p>
        </p:txBody>
      </p:sp>
      <p:sp>
        <p:nvSpPr>
          <p:cNvPr id="3" name="Content Placeholder 2">
            <a:extLst>
              <a:ext uri="{FF2B5EF4-FFF2-40B4-BE49-F238E27FC236}">
                <a16:creationId xmlns:a16="http://schemas.microsoft.com/office/drawing/2014/main" id="{EA986ED3-CD73-0846-AB6F-84FCDC5EDF34}"/>
              </a:ext>
            </a:extLst>
          </p:cNvPr>
          <p:cNvSpPr>
            <a:spLocks noGrp="1"/>
          </p:cNvSpPr>
          <p:nvPr>
            <p:ph idx="1"/>
          </p:nvPr>
        </p:nvSpPr>
        <p:spPr>
          <a:xfrm>
            <a:off x="2221992" y="2638044"/>
            <a:ext cx="4828030" cy="3101983"/>
          </a:xfrm>
        </p:spPr>
        <p:txBody>
          <a:bodyPr>
            <a:normAutofit/>
          </a:bodyPr>
          <a:lstStyle/>
          <a:p>
            <a:r>
              <a:rPr lang="en-US" dirty="0"/>
              <a:t>Special Victims Counsel (SVC)/Victims Legal Counsel (VLC)</a:t>
            </a:r>
          </a:p>
          <a:p>
            <a:pPr lvl="1"/>
            <a:r>
              <a:rPr lang="en-US" dirty="0"/>
              <a:t>JAG with confidentiality</a:t>
            </a:r>
          </a:p>
          <a:p>
            <a:pPr lvl="1"/>
            <a:r>
              <a:rPr lang="en-US" dirty="0"/>
              <a:t>Attorney/client relationship with victim</a:t>
            </a:r>
          </a:p>
          <a:p>
            <a:pPr lvl="1"/>
            <a:r>
              <a:rPr lang="en-US" dirty="0"/>
              <a:t>Advocate</a:t>
            </a:r>
          </a:p>
          <a:p>
            <a:pPr lvl="1"/>
            <a:r>
              <a:rPr lang="en-US" dirty="0"/>
              <a:t>Very likely inexperienced</a:t>
            </a:r>
          </a:p>
          <a:p>
            <a:pPr lvl="1"/>
            <a:r>
              <a:rPr lang="en-US" dirty="0"/>
              <a:t>Role in court is not settled</a:t>
            </a:r>
          </a:p>
          <a:p>
            <a:pPr lvl="1"/>
            <a:r>
              <a:rPr lang="en-US" dirty="0"/>
              <a:t>Limited to “ID” cardholders and DoD employees</a:t>
            </a:r>
          </a:p>
        </p:txBody>
      </p:sp>
      <p:pic>
        <p:nvPicPr>
          <p:cNvPr id="6" name="Graphic 5" descr="Boardroom outline">
            <a:extLst>
              <a:ext uri="{FF2B5EF4-FFF2-40B4-BE49-F238E27FC236}">
                <a16:creationId xmlns:a16="http://schemas.microsoft.com/office/drawing/2014/main" id="{EB752DB2-4B20-DC48-81A3-2DAD367B5F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34656" y="2743200"/>
            <a:ext cx="2417063" cy="2417063"/>
          </a:xfrm>
          <a:prstGeom prst="rect">
            <a:avLst/>
          </a:prstGeom>
          <a:ln w="31750" cap="sq">
            <a:solidFill>
              <a:srgbClr val="FFFFFF"/>
            </a:solidFill>
            <a:miter lim="800000"/>
          </a:ln>
        </p:spPr>
      </p:pic>
    </p:spTree>
    <p:extLst>
      <p:ext uri="{BB962C8B-B14F-4D97-AF65-F5344CB8AC3E}">
        <p14:creationId xmlns:p14="http://schemas.microsoft.com/office/powerpoint/2010/main" val="381831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2EDA3-522C-9847-8047-6F4B8523C9A8}"/>
              </a:ext>
            </a:extLst>
          </p:cNvPr>
          <p:cNvSpPr>
            <a:spLocks noGrp="1"/>
          </p:cNvSpPr>
          <p:nvPr>
            <p:ph type="title"/>
          </p:nvPr>
        </p:nvSpPr>
        <p:spPr>
          <a:xfrm>
            <a:off x="2231136" y="467418"/>
            <a:ext cx="7729728" cy="1188720"/>
          </a:xfrm>
        </p:spPr>
        <p:txBody>
          <a:bodyPr>
            <a:normAutofit/>
          </a:bodyPr>
          <a:lstStyle/>
          <a:p>
            <a:r>
              <a:rPr lang="en-US"/>
              <a:t>Overview of the process for allegations of sex offenders</a:t>
            </a:r>
            <a:endParaRPr lang="en-US" dirty="0"/>
          </a:p>
        </p:txBody>
      </p:sp>
      <p:sp>
        <p:nvSpPr>
          <p:cNvPr id="3" name="Content Placeholder 2">
            <a:extLst>
              <a:ext uri="{FF2B5EF4-FFF2-40B4-BE49-F238E27FC236}">
                <a16:creationId xmlns:a16="http://schemas.microsoft.com/office/drawing/2014/main" id="{09F1A41A-982F-E24E-85B8-15E77F84F677}"/>
              </a:ext>
            </a:extLst>
          </p:cNvPr>
          <p:cNvSpPr>
            <a:spLocks noGrp="1"/>
          </p:cNvSpPr>
          <p:nvPr>
            <p:ph idx="1"/>
          </p:nvPr>
        </p:nvSpPr>
        <p:spPr>
          <a:xfrm>
            <a:off x="1490638" y="1833666"/>
            <a:ext cx="9210724" cy="3630255"/>
          </a:xfrm>
        </p:spPr>
        <p:txBody>
          <a:bodyPr>
            <a:normAutofit/>
          </a:bodyPr>
          <a:lstStyle/>
          <a:p>
            <a:pPr>
              <a:lnSpc>
                <a:spcPct val="90000"/>
              </a:lnSpc>
            </a:pPr>
            <a:r>
              <a:rPr lang="en-US" sz="1700" dirty="0">
                <a:solidFill>
                  <a:srgbClr val="404040"/>
                </a:solidFill>
              </a:rPr>
              <a:t>Reporting by the victim (Restricted of Unrestricted)</a:t>
            </a:r>
          </a:p>
          <a:p>
            <a:pPr>
              <a:lnSpc>
                <a:spcPct val="90000"/>
              </a:lnSpc>
            </a:pPr>
            <a:r>
              <a:rPr lang="en-US" sz="1700" dirty="0">
                <a:solidFill>
                  <a:srgbClr val="404040"/>
                </a:solidFill>
              </a:rPr>
              <a:t>Investigation – required for allegations of sex offenses</a:t>
            </a:r>
          </a:p>
          <a:p>
            <a:pPr lvl="1">
              <a:lnSpc>
                <a:spcPct val="90000"/>
              </a:lnSpc>
            </a:pPr>
            <a:r>
              <a:rPr lang="en-US" sz="1700" dirty="0">
                <a:solidFill>
                  <a:srgbClr val="404040"/>
                </a:solidFill>
              </a:rPr>
              <a:t>Office of Special Investigations (OSI)/Criminal Investigation Division (CID)/Naval Criminal Investigative Service (NCIS)</a:t>
            </a:r>
          </a:p>
          <a:p>
            <a:pPr lvl="2">
              <a:lnSpc>
                <a:spcPct val="90000"/>
              </a:lnSpc>
            </a:pPr>
            <a:r>
              <a:rPr lang="en-US" sz="1700" dirty="0">
                <a:solidFill>
                  <a:srgbClr val="404040"/>
                </a:solidFill>
              </a:rPr>
              <a:t>Usually inexperienced</a:t>
            </a:r>
          </a:p>
          <a:p>
            <a:pPr lvl="1">
              <a:lnSpc>
                <a:spcPct val="90000"/>
              </a:lnSpc>
            </a:pPr>
            <a:r>
              <a:rPr lang="en-US" sz="1700" dirty="0">
                <a:solidFill>
                  <a:srgbClr val="404040"/>
                </a:solidFill>
              </a:rPr>
              <a:t>Local or foreign jurisdictions as well; victim has a right to request civilians prosecute case – Rules for Court Martial (RCM) 306(e)</a:t>
            </a:r>
          </a:p>
          <a:p>
            <a:pPr>
              <a:lnSpc>
                <a:spcPct val="90000"/>
              </a:lnSpc>
            </a:pPr>
            <a:r>
              <a:rPr lang="en-US" sz="1700" dirty="0">
                <a:solidFill>
                  <a:srgbClr val="404040"/>
                </a:solidFill>
              </a:rPr>
              <a:t>Article 32 Hearing</a:t>
            </a:r>
          </a:p>
          <a:p>
            <a:pPr>
              <a:lnSpc>
                <a:spcPct val="90000"/>
              </a:lnSpc>
            </a:pPr>
            <a:r>
              <a:rPr lang="en-US" sz="1700" dirty="0">
                <a:solidFill>
                  <a:srgbClr val="404040"/>
                </a:solidFill>
              </a:rPr>
              <a:t>Courts-martial</a:t>
            </a:r>
          </a:p>
          <a:p>
            <a:pPr>
              <a:lnSpc>
                <a:spcPct val="90000"/>
              </a:lnSpc>
            </a:pPr>
            <a:r>
              <a:rPr lang="en-US" sz="1700" dirty="0">
                <a:solidFill>
                  <a:srgbClr val="404040"/>
                </a:solidFill>
              </a:rPr>
              <a:t>Appellate Courts</a:t>
            </a:r>
          </a:p>
        </p:txBody>
      </p:sp>
    </p:spTree>
    <p:extLst>
      <p:ext uri="{BB962C8B-B14F-4D97-AF65-F5344CB8AC3E}">
        <p14:creationId xmlns:p14="http://schemas.microsoft.com/office/powerpoint/2010/main" val="390053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34CF1-0CBB-4E47-AB59-3568EBF35037}"/>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Article 32 hearing</a:t>
            </a:r>
          </a:p>
        </p:txBody>
      </p:sp>
      <p:sp>
        <p:nvSpPr>
          <p:cNvPr id="3" name="Content Placeholder 2">
            <a:extLst>
              <a:ext uri="{FF2B5EF4-FFF2-40B4-BE49-F238E27FC236}">
                <a16:creationId xmlns:a16="http://schemas.microsoft.com/office/drawing/2014/main" id="{4CADE45A-B26E-EF44-8529-3711D16D90BD}"/>
              </a:ext>
            </a:extLst>
          </p:cNvPr>
          <p:cNvSpPr>
            <a:spLocks noGrp="1"/>
          </p:cNvSpPr>
          <p:nvPr>
            <p:ph idx="1"/>
          </p:nvPr>
        </p:nvSpPr>
        <p:spPr>
          <a:xfrm>
            <a:off x="5591695" y="1402080"/>
            <a:ext cx="5320696" cy="4053840"/>
          </a:xfrm>
        </p:spPr>
        <p:txBody>
          <a:bodyPr anchor="ctr">
            <a:normAutofit/>
          </a:bodyPr>
          <a:lstStyle/>
          <a:p>
            <a:r>
              <a:rPr lang="en-US" dirty="0"/>
              <a:t>Probable cause hearing required before a general court-martial</a:t>
            </a:r>
          </a:p>
          <a:p>
            <a:r>
              <a:rPr lang="en-US" dirty="0"/>
              <a:t>Presided over by a JAG (usually)</a:t>
            </a:r>
          </a:p>
          <a:p>
            <a:pPr lvl="1"/>
            <a:r>
              <a:rPr lang="en-US" dirty="0"/>
              <a:t>Likely not that experienced in sexual assault cases</a:t>
            </a:r>
          </a:p>
          <a:p>
            <a:r>
              <a:rPr lang="en-US" dirty="0"/>
              <a:t>Victim has right not to testify</a:t>
            </a:r>
          </a:p>
          <a:p>
            <a:r>
              <a:rPr lang="en-US" dirty="0"/>
              <a:t>Prior sworn statements can be admitted into evidence</a:t>
            </a:r>
          </a:p>
          <a:p>
            <a:r>
              <a:rPr lang="en-US" dirty="0"/>
              <a:t>Recommendation of hearing officer is not binding</a:t>
            </a:r>
          </a:p>
          <a:p>
            <a:r>
              <a:rPr lang="en-US" dirty="0"/>
              <a:t>Controlled by RCM 405</a:t>
            </a:r>
          </a:p>
          <a:p>
            <a:r>
              <a:rPr lang="en-US" dirty="0"/>
              <a:t>Military Rule of Evidence (MRE) 412 applies</a:t>
            </a:r>
          </a:p>
        </p:txBody>
      </p:sp>
    </p:spTree>
    <p:extLst>
      <p:ext uri="{BB962C8B-B14F-4D97-AF65-F5344CB8AC3E}">
        <p14:creationId xmlns:p14="http://schemas.microsoft.com/office/powerpoint/2010/main" val="222397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93C8-19CE-D64C-A300-53F15FA05F22}"/>
              </a:ext>
            </a:extLst>
          </p:cNvPr>
          <p:cNvSpPr>
            <a:spLocks noGrp="1"/>
          </p:cNvSpPr>
          <p:nvPr>
            <p:ph type="title"/>
          </p:nvPr>
        </p:nvSpPr>
        <p:spPr/>
        <p:txBody>
          <a:bodyPr/>
          <a:lstStyle/>
          <a:p>
            <a:r>
              <a:rPr lang="en-US" dirty="0"/>
              <a:t>What are a military victim’s basic rights in this process?</a:t>
            </a:r>
          </a:p>
        </p:txBody>
      </p:sp>
      <p:graphicFrame>
        <p:nvGraphicFramePr>
          <p:cNvPr id="4" name="Content Placeholder 3">
            <a:extLst>
              <a:ext uri="{FF2B5EF4-FFF2-40B4-BE49-F238E27FC236}">
                <a16:creationId xmlns:a16="http://schemas.microsoft.com/office/drawing/2014/main" id="{F900CE41-7B16-404A-A7CD-EEB044AC593F}"/>
              </a:ext>
            </a:extLst>
          </p:cNvPr>
          <p:cNvGraphicFramePr>
            <a:graphicFrameLocks noGrp="1"/>
          </p:cNvGraphicFramePr>
          <p:nvPr>
            <p:ph idx="1"/>
            <p:extLst>
              <p:ext uri="{D42A27DB-BD31-4B8C-83A1-F6EECF244321}">
                <p14:modId xmlns:p14="http://schemas.microsoft.com/office/powerpoint/2010/main" val="1931053174"/>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829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C5BB8-08DB-2B4F-9634-66192DB4C9FA}"/>
              </a:ext>
            </a:extLst>
          </p:cNvPr>
          <p:cNvSpPr>
            <a:spLocks noGrp="1"/>
          </p:cNvSpPr>
          <p:nvPr>
            <p:ph type="title"/>
          </p:nvPr>
        </p:nvSpPr>
        <p:spPr>
          <a:xfrm>
            <a:off x="2231136" y="964692"/>
            <a:ext cx="7729728" cy="1188720"/>
          </a:xfrm>
        </p:spPr>
        <p:txBody>
          <a:bodyPr>
            <a:normAutofit/>
          </a:bodyPr>
          <a:lstStyle/>
          <a:p>
            <a:r>
              <a:rPr lang="en-US" dirty="0"/>
              <a:t>Right to be heard</a:t>
            </a:r>
          </a:p>
        </p:txBody>
      </p:sp>
      <p:pic>
        <p:nvPicPr>
          <p:cNvPr id="5" name="Graphic 4" descr="Scales of justice with solid fill">
            <a:extLst>
              <a:ext uri="{FF2B5EF4-FFF2-40B4-BE49-F238E27FC236}">
                <a16:creationId xmlns:a16="http://schemas.microsoft.com/office/drawing/2014/main" id="{85E3CD84-3EBF-B843-B822-B79E57A70E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31136" y="2743200"/>
            <a:ext cx="2436636" cy="2436636"/>
          </a:xfrm>
          <a:prstGeom prst="rect">
            <a:avLst/>
          </a:prstGeom>
          <a:ln w="31750" cap="sq">
            <a:solidFill>
              <a:srgbClr val="FFFFFF"/>
            </a:solidFill>
            <a:miter lim="800000"/>
          </a:ln>
        </p:spPr>
      </p:pic>
      <p:sp>
        <p:nvSpPr>
          <p:cNvPr id="3" name="Content Placeholder 2">
            <a:extLst>
              <a:ext uri="{FF2B5EF4-FFF2-40B4-BE49-F238E27FC236}">
                <a16:creationId xmlns:a16="http://schemas.microsoft.com/office/drawing/2014/main" id="{B1468E70-5CB8-D94E-AF72-DA9ACCE1B8E3}"/>
              </a:ext>
            </a:extLst>
          </p:cNvPr>
          <p:cNvSpPr>
            <a:spLocks noGrp="1"/>
          </p:cNvSpPr>
          <p:nvPr>
            <p:ph idx="1"/>
          </p:nvPr>
        </p:nvSpPr>
        <p:spPr>
          <a:xfrm>
            <a:off x="5138928" y="2638044"/>
            <a:ext cx="4812792" cy="3101983"/>
          </a:xfrm>
        </p:spPr>
        <p:txBody>
          <a:bodyPr>
            <a:normAutofit/>
          </a:bodyPr>
          <a:lstStyle/>
          <a:p>
            <a:pPr>
              <a:lnSpc>
                <a:spcPct val="90000"/>
              </a:lnSpc>
            </a:pPr>
            <a:r>
              <a:rPr lang="en-US" i="1" dirty="0"/>
              <a:t>LRM v. </a:t>
            </a:r>
            <a:r>
              <a:rPr lang="en-US" i="1" dirty="0" err="1"/>
              <a:t>Kastenberg</a:t>
            </a:r>
            <a:r>
              <a:rPr lang="en-US" dirty="0"/>
              <a:t>, 72 M.J. 364 (2013)</a:t>
            </a:r>
            <a:endParaRPr lang="en-US"/>
          </a:p>
          <a:p>
            <a:pPr lvl="1">
              <a:lnSpc>
                <a:spcPct val="90000"/>
              </a:lnSpc>
            </a:pPr>
            <a:r>
              <a:rPr lang="en-US" i="1" dirty="0" err="1"/>
              <a:t>Kastenberg</a:t>
            </a:r>
            <a:r>
              <a:rPr lang="en-US" dirty="0"/>
              <a:t> made it clear that the right to be heard meant the right to be heard through counsel in relation to Article 6b rights</a:t>
            </a:r>
            <a:endParaRPr lang="en-US"/>
          </a:p>
          <a:p>
            <a:pPr>
              <a:lnSpc>
                <a:spcPct val="90000"/>
              </a:lnSpc>
            </a:pPr>
            <a:r>
              <a:rPr lang="en-US" dirty="0"/>
              <a:t>Right to be heard through counsel includes:</a:t>
            </a:r>
            <a:endParaRPr lang="en-US"/>
          </a:p>
          <a:p>
            <a:pPr lvl="1">
              <a:lnSpc>
                <a:spcPct val="90000"/>
              </a:lnSpc>
            </a:pPr>
            <a:r>
              <a:rPr lang="en-US" dirty="0"/>
              <a:t>Pretrial confinement hearings</a:t>
            </a:r>
            <a:endParaRPr lang="en-US"/>
          </a:p>
          <a:p>
            <a:pPr lvl="1">
              <a:lnSpc>
                <a:spcPct val="90000"/>
              </a:lnSpc>
            </a:pPr>
            <a:r>
              <a:rPr lang="en-US" dirty="0"/>
              <a:t>Sentencing hearings – limits on allocution rights</a:t>
            </a:r>
            <a:endParaRPr lang="en-US"/>
          </a:p>
          <a:p>
            <a:pPr lvl="1">
              <a:lnSpc>
                <a:spcPct val="90000"/>
              </a:lnSpc>
            </a:pPr>
            <a:r>
              <a:rPr lang="en-US" dirty="0"/>
              <a:t>Clemency/parole board hearings</a:t>
            </a:r>
            <a:endParaRPr lang="en-US"/>
          </a:p>
          <a:p>
            <a:pPr lvl="1">
              <a:lnSpc>
                <a:spcPct val="90000"/>
              </a:lnSpc>
            </a:pPr>
            <a:r>
              <a:rPr lang="en-US" dirty="0"/>
              <a:t>Enforcement of 6b rights</a:t>
            </a:r>
            <a:endParaRPr lang="en-US"/>
          </a:p>
        </p:txBody>
      </p:sp>
    </p:spTree>
    <p:extLst>
      <p:ext uri="{BB962C8B-B14F-4D97-AF65-F5344CB8AC3E}">
        <p14:creationId xmlns:p14="http://schemas.microsoft.com/office/powerpoint/2010/main" val="228393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6141-A273-5C45-8707-129698B406E1}"/>
              </a:ext>
            </a:extLst>
          </p:cNvPr>
          <p:cNvSpPr>
            <a:spLocks noGrp="1"/>
          </p:cNvSpPr>
          <p:nvPr>
            <p:ph type="title"/>
          </p:nvPr>
        </p:nvSpPr>
        <p:spPr>
          <a:xfrm>
            <a:off x="2231136" y="964692"/>
            <a:ext cx="7729728" cy="1188720"/>
          </a:xfrm>
        </p:spPr>
        <p:txBody>
          <a:bodyPr>
            <a:normAutofit/>
          </a:bodyPr>
          <a:lstStyle/>
          <a:p>
            <a:r>
              <a:rPr lang="en-US" dirty="0"/>
              <a:t>Right to notice</a:t>
            </a:r>
          </a:p>
        </p:txBody>
      </p:sp>
      <p:sp>
        <p:nvSpPr>
          <p:cNvPr id="3" name="Content Placeholder 2">
            <a:extLst>
              <a:ext uri="{FF2B5EF4-FFF2-40B4-BE49-F238E27FC236}">
                <a16:creationId xmlns:a16="http://schemas.microsoft.com/office/drawing/2014/main" id="{5C067F6A-108E-F841-9AB3-D6D58890B14A}"/>
              </a:ext>
            </a:extLst>
          </p:cNvPr>
          <p:cNvSpPr>
            <a:spLocks noGrp="1"/>
          </p:cNvSpPr>
          <p:nvPr>
            <p:ph idx="1"/>
          </p:nvPr>
        </p:nvSpPr>
        <p:spPr>
          <a:xfrm>
            <a:off x="2221992" y="2638044"/>
            <a:ext cx="4828030" cy="3101983"/>
          </a:xfrm>
        </p:spPr>
        <p:txBody>
          <a:bodyPr>
            <a:normAutofit/>
          </a:bodyPr>
          <a:lstStyle/>
          <a:p>
            <a:pPr>
              <a:lnSpc>
                <a:spcPct val="90000"/>
              </a:lnSpc>
            </a:pPr>
            <a:r>
              <a:rPr lang="en-US" sz="1500"/>
              <a:t>Right to reasonable, accurate, and timely notice:</a:t>
            </a:r>
          </a:p>
          <a:p>
            <a:pPr lvl="1">
              <a:lnSpc>
                <a:spcPct val="90000"/>
              </a:lnSpc>
            </a:pPr>
            <a:r>
              <a:rPr lang="en-US" sz="1500"/>
              <a:t>Pretrial confinement hearing</a:t>
            </a:r>
          </a:p>
          <a:p>
            <a:pPr lvl="1">
              <a:lnSpc>
                <a:spcPct val="90000"/>
              </a:lnSpc>
            </a:pPr>
            <a:r>
              <a:rPr lang="en-US" sz="1500"/>
              <a:t>Article 32</a:t>
            </a:r>
          </a:p>
          <a:p>
            <a:pPr lvl="1">
              <a:lnSpc>
                <a:spcPct val="90000"/>
              </a:lnSpc>
            </a:pPr>
            <a:r>
              <a:rPr lang="en-US" sz="1500"/>
              <a:t>Court-martial</a:t>
            </a:r>
          </a:p>
          <a:p>
            <a:pPr lvl="1">
              <a:lnSpc>
                <a:spcPct val="90000"/>
              </a:lnSpc>
            </a:pPr>
            <a:r>
              <a:rPr lang="en-US" sz="1500"/>
              <a:t>A public clemency and parole board hearing</a:t>
            </a:r>
          </a:p>
          <a:p>
            <a:pPr lvl="1">
              <a:lnSpc>
                <a:spcPct val="90000"/>
              </a:lnSpc>
            </a:pPr>
            <a:r>
              <a:rPr lang="en-US" sz="1500"/>
              <a:t>The release or escape of the accused</a:t>
            </a:r>
          </a:p>
          <a:p>
            <a:pPr>
              <a:lnSpc>
                <a:spcPct val="90000"/>
              </a:lnSpc>
            </a:pPr>
            <a:r>
              <a:rPr lang="en-US" sz="1500"/>
              <a:t>Military must ensure SVC is “provided prompt and adequate notice of the scheduling of any hearing, trial, or other proceeding…in order to permit such counsel the opportunity to prepare for such proceeding.”</a:t>
            </a:r>
          </a:p>
        </p:txBody>
      </p:sp>
      <p:pic>
        <p:nvPicPr>
          <p:cNvPr id="5" name="Graphic 4" descr="Court with solid fill">
            <a:extLst>
              <a:ext uri="{FF2B5EF4-FFF2-40B4-BE49-F238E27FC236}">
                <a16:creationId xmlns:a16="http://schemas.microsoft.com/office/drawing/2014/main" id="{6E5B9030-9722-7A43-B3B7-31B66F8DCF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34656" y="2743200"/>
            <a:ext cx="2417063" cy="2417063"/>
          </a:xfrm>
          <a:prstGeom prst="rect">
            <a:avLst/>
          </a:prstGeom>
          <a:ln w="31750" cap="sq">
            <a:solidFill>
              <a:srgbClr val="FFFFFF"/>
            </a:solidFill>
            <a:miter lim="800000"/>
          </a:ln>
        </p:spPr>
      </p:pic>
    </p:spTree>
    <p:extLst>
      <p:ext uri="{BB962C8B-B14F-4D97-AF65-F5344CB8AC3E}">
        <p14:creationId xmlns:p14="http://schemas.microsoft.com/office/powerpoint/2010/main" val="106382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1C4E-1E48-7F4E-B160-256F23DAD10D}"/>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a:solidFill>
                  <a:schemeClr val="tx1"/>
                </a:solidFill>
              </a:rPr>
              <a:t>Military Justice Authority</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20CF12-71AA-C645-A74C-4CB996544DB6}"/>
              </a:ext>
            </a:extLst>
          </p:cNvPr>
          <p:cNvSpPr>
            <a:spLocks noGrp="1"/>
          </p:cNvSpPr>
          <p:nvPr>
            <p:ph idx="1"/>
          </p:nvPr>
        </p:nvSpPr>
        <p:spPr>
          <a:xfrm>
            <a:off x="6049182" y="802638"/>
            <a:ext cx="5408696" cy="5252722"/>
          </a:xfrm>
        </p:spPr>
        <p:txBody>
          <a:bodyPr anchor="ctr">
            <a:normAutofit/>
          </a:bodyPr>
          <a:lstStyle/>
          <a:p>
            <a:r>
              <a:rPr lang="en-US">
                <a:solidFill>
                  <a:schemeClr val="bg1"/>
                </a:solidFill>
              </a:rPr>
              <a:t>U.S. Constitution</a:t>
            </a:r>
          </a:p>
          <a:p>
            <a:r>
              <a:rPr lang="en-US">
                <a:solidFill>
                  <a:schemeClr val="bg1"/>
                </a:solidFill>
              </a:rPr>
              <a:t>Appellate Courts</a:t>
            </a:r>
          </a:p>
          <a:p>
            <a:r>
              <a:rPr lang="en-US">
                <a:solidFill>
                  <a:schemeClr val="bg1"/>
                </a:solidFill>
              </a:rPr>
              <a:t>Uniform Code of Military Justice (UCMJ)</a:t>
            </a:r>
          </a:p>
          <a:p>
            <a:pPr lvl="1"/>
            <a:r>
              <a:rPr lang="en-US">
                <a:solidFill>
                  <a:schemeClr val="bg1"/>
                </a:solidFill>
              </a:rPr>
              <a:t>Articles</a:t>
            </a:r>
          </a:p>
          <a:p>
            <a:pPr lvl="1"/>
            <a:r>
              <a:rPr lang="en-US">
                <a:solidFill>
                  <a:schemeClr val="bg1"/>
                </a:solidFill>
              </a:rPr>
              <a:t>Punitive Articles</a:t>
            </a:r>
          </a:p>
          <a:p>
            <a:r>
              <a:rPr lang="en-US">
                <a:solidFill>
                  <a:schemeClr val="bg1"/>
                </a:solidFill>
              </a:rPr>
              <a:t>Military Rules of Evidence (MREs)</a:t>
            </a:r>
          </a:p>
          <a:p>
            <a:pPr lvl="1"/>
            <a:r>
              <a:rPr lang="en-US">
                <a:solidFill>
                  <a:schemeClr val="bg1"/>
                </a:solidFill>
              </a:rPr>
              <a:t>Based on FREs</a:t>
            </a:r>
          </a:p>
          <a:p>
            <a:r>
              <a:rPr lang="en-US">
                <a:solidFill>
                  <a:schemeClr val="bg1"/>
                </a:solidFill>
              </a:rPr>
              <a:t>Rules for Court Martial (Procedural Rules)</a:t>
            </a:r>
          </a:p>
        </p:txBody>
      </p:sp>
    </p:spTree>
    <p:extLst>
      <p:ext uri="{BB962C8B-B14F-4D97-AF65-F5344CB8AC3E}">
        <p14:creationId xmlns:p14="http://schemas.microsoft.com/office/powerpoint/2010/main" val="15606810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3CA0-DCAA-1742-B3EB-296ED6BC9487}"/>
              </a:ext>
            </a:extLst>
          </p:cNvPr>
          <p:cNvSpPr>
            <a:spLocks noGrp="1"/>
          </p:cNvSpPr>
          <p:nvPr>
            <p:ph type="title"/>
          </p:nvPr>
        </p:nvSpPr>
        <p:spPr>
          <a:xfrm>
            <a:off x="2231136" y="964692"/>
            <a:ext cx="7729728" cy="1188720"/>
          </a:xfrm>
        </p:spPr>
        <p:txBody>
          <a:bodyPr>
            <a:normAutofit/>
          </a:bodyPr>
          <a:lstStyle/>
          <a:p>
            <a:r>
              <a:rPr lang="en-US" dirty="0"/>
              <a:t>Right to confer</a:t>
            </a:r>
          </a:p>
        </p:txBody>
      </p:sp>
      <p:sp>
        <p:nvSpPr>
          <p:cNvPr id="3" name="Content Placeholder 2">
            <a:extLst>
              <a:ext uri="{FF2B5EF4-FFF2-40B4-BE49-F238E27FC236}">
                <a16:creationId xmlns:a16="http://schemas.microsoft.com/office/drawing/2014/main" id="{67C111E7-3F83-F74B-8AC8-4F365B84EE23}"/>
              </a:ext>
            </a:extLst>
          </p:cNvPr>
          <p:cNvSpPr>
            <a:spLocks noGrp="1"/>
          </p:cNvSpPr>
          <p:nvPr>
            <p:ph idx="1"/>
          </p:nvPr>
        </p:nvSpPr>
        <p:spPr>
          <a:xfrm>
            <a:off x="2221992" y="2638044"/>
            <a:ext cx="3631692" cy="3101983"/>
          </a:xfrm>
        </p:spPr>
        <p:txBody>
          <a:bodyPr>
            <a:normAutofit lnSpcReduction="10000"/>
          </a:bodyPr>
          <a:lstStyle/>
          <a:p>
            <a:pPr>
              <a:lnSpc>
                <a:spcPct val="90000"/>
              </a:lnSpc>
            </a:pPr>
            <a:r>
              <a:rPr lang="en-US" sz="1500"/>
              <a:t>The reasonable right to confer with the counsel representing the Government at:</a:t>
            </a:r>
          </a:p>
          <a:p>
            <a:pPr lvl="1">
              <a:lnSpc>
                <a:spcPct val="90000"/>
              </a:lnSpc>
            </a:pPr>
            <a:r>
              <a:rPr lang="en-US" sz="1500"/>
              <a:t>Pretrial confinement hearing</a:t>
            </a:r>
          </a:p>
          <a:p>
            <a:pPr lvl="1">
              <a:lnSpc>
                <a:spcPct val="90000"/>
              </a:lnSpc>
            </a:pPr>
            <a:r>
              <a:rPr lang="en-US" sz="1500"/>
              <a:t>Article 32</a:t>
            </a:r>
          </a:p>
          <a:p>
            <a:pPr lvl="1">
              <a:lnSpc>
                <a:spcPct val="90000"/>
              </a:lnSpc>
            </a:pPr>
            <a:r>
              <a:rPr lang="en-US" sz="1500"/>
              <a:t>A court-martial</a:t>
            </a:r>
          </a:p>
          <a:p>
            <a:pPr lvl="1">
              <a:lnSpc>
                <a:spcPct val="90000"/>
              </a:lnSpc>
            </a:pPr>
            <a:r>
              <a:rPr lang="en-US" sz="1500"/>
              <a:t>Clemency/parole board proceeding</a:t>
            </a:r>
          </a:p>
          <a:p>
            <a:pPr>
              <a:lnSpc>
                <a:spcPct val="90000"/>
              </a:lnSpc>
            </a:pPr>
            <a:r>
              <a:rPr lang="en-US" sz="1500"/>
              <a:t>RCM 306(e)</a:t>
            </a:r>
          </a:p>
          <a:p>
            <a:pPr lvl="1">
              <a:lnSpc>
                <a:spcPct val="90000"/>
              </a:lnSpc>
            </a:pPr>
            <a:r>
              <a:rPr lang="en-US" sz="1500"/>
              <a:t>Civilian v. military preference</a:t>
            </a:r>
          </a:p>
          <a:p>
            <a:pPr>
              <a:lnSpc>
                <a:spcPct val="90000"/>
              </a:lnSpc>
            </a:pPr>
            <a:r>
              <a:rPr lang="en-US" sz="1500"/>
              <a:t>RCM 705(e)(3)(B)</a:t>
            </a:r>
          </a:p>
          <a:p>
            <a:pPr lvl="1">
              <a:lnSpc>
                <a:spcPct val="90000"/>
              </a:lnSpc>
            </a:pPr>
            <a:r>
              <a:rPr lang="en-US" sz="1500"/>
              <a:t>Plea agreements</a:t>
            </a:r>
          </a:p>
        </p:txBody>
      </p:sp>
      <p:pic>
        <p:nvPicPr>
          <p:cNvPr id="5" name="Graphic 4" descr="Boardroom with solid fill">
            <a:extLst>
              <a:ext uri="{FF2B5EF4-FFF2-40B4-BE49-F238E27FC236}">
                <a16:creationId xmlns:a16="http://schemas.microsoft.com/office/drawing/2014/main" id="{23E991D2-99BA-7D4F-86F1-053595851A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8316" y="2743200"/>
            <a:ext cx="2996827" cy="2996827"/>
          </a:xfrm>
          <a:prstGeom prst="rect">
            <a:avLst/>
          </a:prstGeom>
          <a:ln w="31750" cap="sq">
            <a:solidFill>
              <a:srgbClr val="FFFFFF"/>
            </a:solidFill>
            <a:miter lim="800000"/>
          </a:ln>
        </p:spPr>
      </p:pic>
    </p:spTree>
    <p:extLst>
      <p:ext uri="{BB962C8B-B14F-4D97-AF65-F5344CB8AC3E}">
        <p14:creationId xmlns:p14="http://schemas.microsoft.com/office/powerpoint/2010/main" val="409130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0CEE2-E6F2-CB43-AC78-63874DFF9E4F}"/>
              </a:ext>
            </a:extLst>
          </p:cNvPr>
          <p:cNvSpPr>
            <a:spLocks noGrp="1"/>
          </p:cNvSpPr>
          <p:nvPr>
            <p:ph type="title"/>
          </p:nvPr>
        </p:nvSpPr>
        <p:spPr>
          <a:xfrm>
            <a:off x="2231136" y="467418"/>
            <a:ext cx="7729728" cy="1188720"/>
          </a:xfrm>
        </p:spPr>
        <p:txBody>
          <a:bodyPr>
            <a:normAutofit/>
          </a:bodyPr>
          <a:lstStyle/>
          <a:p>
            <a:r>
              <a:rPr lang="en-US" dirty="0"/>
              <a:t>Rape shield: MRE 412</a:t>
            </a:r>
          </a:p>
        </p:txBody>
      </p:sp>
      <p:sp>
        <p:nvSpPr>
          <p:cNvPr id="3" name="Content Placeholder 2">
            <a:extLst>
              <a:ext uri="{FF2B5EF4-FFF2-40B4-BE49-F238E27FC236}">
                <a16:creationId xmlns:a16="http://schemas.microsoft.com/office/drawing/2014/main" id="{A3469493-D31B-E648-8116-1BCD663BA34A}"/>
              </a:ext>
            </a:extLst>
          </p:cNvPr>
          <p:cNvSpPr>
            <a:spLocks noGrp="1"/>
          </p:cNvSpPr>
          <p:nvPr>
            <p:ph idx="1"/>
          </p:nvPr>
        </p:nvSpPr>
        <p:spPr>
          <a:xfrm>
            <a:off x="1706062" y="2291262"/>
            <a:ext cx="8779512" cy="2879256"/>
          </a:xfrm>
        </p:spPr>
        <p:txBody>
          <a:bodyPr>
            <a:normAutofit/>
          </a:bodyPr>
          <a:lstStyle/>
          <a:p>
            <a:r>
              <a:rPr lang="en-US" sz="2000" dirty="0">
                <a:solidFill>
                  <a:srgbClr val="404040"/>
                </a:solidFill>
              </a:rPr>
              <a:t>Prohibited Uses</a:t>
            </a:r>
          </a:p>
          <a:p>
            <a:pPr lvl="1"/>
            <a:r>
              <a:rPr lang="en-US" sz="2000" dirty="0">
                <a:solidFill>
                  <a:srgbClr val="404040"/>
                </a:solidFill>
              </a:rPr>
              <a:t>The following evidence is not admissible in any proceeding involving an alleged sexual offense except as provided in subdivisions (b) and (c):</a:t>
            </a:r>
          </a:p>
          <a:p>
            <a:pPr lvl="2"/>
            <a:r>
              <a:rPr lang="en-US" sz="2000" dirty="0">
                <a:solidFill>
                  <a:srgbClr val="404040"/>
                </a:solidFill>
              </a:rPr>
              <a:t>1) </a:t>
            </a:r>
            <a:r>
              <a:rPr lang="en-US" sz="2000" dirty="0">
                <a:solidFill>
                  <a:srgbClr val="0070C0"/>
                </a:solidFill>
              </a:rPr>
              <a:t>Evidence offered to prove that a victim engaged in other sexual behavior</a:t>
            </a:r>
            <a:r>
              <a:rPr lang="en-US" sz="2000" dirty="0">
                <a:solidFill>
                  <a:srgbClr val="404040"/>
                </a:solidFill>
              </a:rPr>
              <a:t>; or</a:t>
            </a:r>
          </a:p>
          <a:p>
            <a:pPr lvl="2"/>
            <a:r>
              <a:rPr lang="en-US" sz="2000" dirty="0">
                <a:solidFill>
                  <a:srgbClr val="404040"/>
                </a:solidFill>
              </a:rPr>
              <a:t>2) </a:t>
            </a:r>
            <a:r>
              <a:rPr lang="en-US" sz="2000" dirty="0">
                <a:solidFill>
                  <a:srgbClr val="0070C0"/>
                </a:solidFill>
              </a:rPr>
              <a:t>Evidence offered to prove a victim’s sexual predisposition.</a:t>
            </a:r>
          </a:p>
        </p:txBody>
      </p:sp>
    </p:spTree>
    <p:extLst>
      <p:ext uri="{BB962C8B-B14F-4D97-AF65-F5344CB8AC3E}">
        <p14:creationId xmlns:p14="http://schemas.microsoft.com/office/powerpoint/2010/main" val="1391130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55D4-C6B8-BB4F-8702-2E33C773CF10}"/>
              </a:ext>
            </a:extLst>
          </p:cNvPr>
          <p:cNvSpPr>
            <a:spLocks noGrp="1"/>
          </p:cNvSpPr>
          <p:nvPr>
            <p:ph type="title"/>
          </p:nvPr>
        </p:nvSpPr>
        <p:spPr/>
        <p:txBody>
          <a:bodyPr/>
          <a:lstStyle/>
          <a:p>
            <a:r>
              <a:rPr lang="en-US" dirty="0"/>
              <a:t>MRE 412 Exceptions</a:t>
            </a:r>
          </a:p>
        </p:txBody>
      </p:sp>
      <p:sp>
        <p:nvSpPr>
          <p:cNvPr id="3" name="Content Placeholder 2">
            <a:extLst>
              <a:ext uri="{FF2B5EF4-FFF2-40B4-BE49-F238E27FC236}">
                <a16:creationId xmlns:a16="http://schemas.microsoft.com/office/drawing/2014/main" id="{E0447AC2-A046-7043-9D2C-AA94EDE773C0}"/>
              </a:ext>
            </a:extLst>
          </p:cNvPr>
          <p:cNvSpPr>
            <a:spLocks noGrp="1"/>
          </p:cNvSpPr>
          <p:nvPr>
            <p:ph idx="1"/>
          </p:nvPr>
        </p:nvSpPr>
        <p:spPr/>
        <p:txBody>
          <a:bodyPr>
            <a:normAutofit lnSpcReduction="10000"/>
          </a:bodyPr>
          <a:lstStyle/>
          <a:p>
            <a:pPr lvl="1"/>
            <a:r>
              <a:rPr lang="en-US" altLang="en-US" dirty="0"/>
              <a:t>In a proceeding, the following evidence is admissible, if otherwise inadmissible under these rules:</a:t>
            </a:r>
            <a:endParaRPr lang="en-US" altLang="en-US" sz="1400" dirty="0"/>
          </a:p>
          <a:p>
            <a:pPr lvl="2"/>
            <a:r>
              <a:rPr lang="en-US" altLang="en-US" dirty="0"/>
              <a:t>(A) Evidence of specific instances of sexual behavior by the alleged victim offered to prove that a person other than the accused was the source of semen, injury, or other physical evidence;</a:t>
            </a:r>
          </a:p>
          <a:p>
            <a:pPr lvl="2"/>
            <a:r>
              <a:rPr lang="en-US" altLang="en-US" dirty="0"/>
              <a:t>(B) Evidence of specific instances of sexual behavior by the alleged victim with respect to the person accused of the sexual misconduct offered by the accused to prove consent or by the prosecution; and</a:t>
            </a:r>
          </a:p>
          <a:p>
            <a:pPr lvl="2"/>
            <a:r>
              <a:rPr lang="en-US" altLang="en-US" dirty="0"/>
              <a:t>(C) Evidence the exclusion of which would violate the constitutional rights of the accused. </a:t>
            </a:r>
          </a:p>
          <a:p>
            <a:pPr lvl="3"/>
            <a:r>
              <a:rPr lang="en-US" altLang="en-US" dirty="0"/>
              <a:t>Does not apply at Article 32.</a:t>
            </a:r>
            <a:endParaRPr lang="en-US" dirty="0"/>
          </a:p>
        </p:txBody>
      </p:sp>
    </p:spTree>
    <p:extLst>
      <p:ext uri="{BB962C8B-B14F-4D97-AF65-F5344CB8AC3E}">
        <p14:creationId xmlns:p14="http://schemas.microsoft.com/office/powerpoint/2010/main" val="61450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8081-E535-A948-A2BA-E9AC7E9C97E5}"/>
              </a:ext>
            </a:extLst>
          </p:cNvPr>
          <p:cNvSpPr>
            <a:spLocks noGrp="1"/>
          </p:cNvSpPr>
          <p:nvPr>
            <p:ph type="title"/>
          </p:nvPr>
        </p:nvSpPr>
        <p:spPr>
          <a:xfrm>
            <a:off x="2231136" y="964692"/>
            <a:ext cx="7729728" cy="1188720"/>
          </a:xfrm>
        </p:spPr>
        <p:txBody>
          <a:bodyPr>
            <a:normAutofit/>
          </a:bodyPr>
          <a:lstStyle/>
          <a:p>
            <a:r>
              <a:rPr lang="en-US" dirty="0"/>
              <a:t>MRE 412 Trial Test</a:t>
            </a:r>
          </a:p>
        </p:txBody>
      </p:sp>
      <p:sp>
        <p:nvSpPr>
          <p:cNvPr id="3" name="Content Placeholder 2">
            <a:extLst>
              <a:ext uri="{FF2B5EF4-FFF2-40B4-BE49-F238E27FC236}">
                <a16:creationId xmlns:a16="http://schemas.microsoft.com/office/drawing/2014/main" id="{D1D81122-B362-DA44-9C5E-E960C498EF41}"/>
              </a:ext>
            </a:extLst>
          </p:cNvPr>
          <p:cNvSpPr>
            <a:spLocks noGrp="1"/>
          </p:cNvSpPr>
          <p:nvPr>
            <p:ph idx="1"/>
          </p:nvPr>
        </p:nvSpPr>
        <p:spPr>
          <a:xfrm>
            <a:off x="2221992" y="2638044"/>
            <a:ext cx="4828030" cy="3101983"/>
          </a:xfrm>
        </p:spPr>
        <p:txBody>
          <a:bodyPr>
            <a:normAutofit/>
          </a:bodyPr>
          <a:lstStyle/>
          <a:p>
            <a:pPr>
              <a:lnSpc>
                <a:spcPct val="90000"/>
              </a:lnSpc>
            </a:pPr>
            <a:r>
              <a:rPr lang="en-US" altLang="en-US" sz="1500" dirty="0"/>
              <a:t>If the military judge determines on the basis of the hearing that the evidence is relevant for a purpose under subsection (b) and that the </a:t>
            </a:r>
            <a:r>
              <a:rPr lang="en-US" altLang="en-US" sz="1500" b="1" dirty="0">
                <a:solidFill>
                  <a:srgbClr val="0070C0"/>
                </a:solidFill>
              </a:rPr>
              <a:t>probative value of such evidence outweighs the danger of unfair prejudice to the alleged victim's privacy</a:t>
            </a:r>
            <a:r>
              <a:rPr lang="en-US" altLang="en-US" sz="1500" dirty="0"/>
              <a:t>, such evidence shall be admissible under this rule to the extent an order made by the military judge specifies evidence that may be offered and areas with respect to which the alleged victim may be examined or cross-examined. </a:t>
            </a:r>
          </a:p>
          <a:p>
            <a:pPr lvl="1">
              <a:lnSpc>
                <a:spcPct val="90000"/>
              </a:lnSpc>
            </a:pPr>
            <a:r>
              <a:rPr lang="en-US" sz="1500" dirty="0"/>
              <a:t>Such evidence is still subject to challenge under MRE 403.</a:t>
            </a:r>
          </a:p>
        </p:txBody>
      </p:sp>
      <p:pic>
        <p:nvPicPr>
          <p:cNvPr id="5" name="Graphic 4" descr="Gavel with solid fill">
            <a:extLst>
              <a:ext uri="{FF2B5EF4-FFF2-40B4-BE49-F238E27FC236}">
                <a16:creationId xmlns:a16="http://schemas.microsoft.com/office/drawing/2014/main" id="{B6D3F5EA-F5A5-9046-AF36-5716124983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34656" y="2743200"/>
            <a:ext cx="2417063" cy="2417063"/>
          </a:xfrm>
          <a:prstGeom prst="rect">
            <a:avLst/>
          </a:prstGeom>
          <a:ln w="31750" cap="sq">
            <a:solidFill>
              <a:srgbClr val="FFFFFF"/>
            </a:solidFill>
            <a:miter lim="800000"/>
          </a:ln>
        </p:spPr>
      </p:pic>
    </p:spTree>
    <p:extLst>
      <p:ext uri="{BB962C8B-B14F-4D97-AF65-F5344CB8AC3E}">
        <p14:creationId xmlns:p14="http://schemas.microsoft.com/office/powerpoint/2010/main" val="2444407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7C3AE-1B73-3148-BE99-7186C7F65A42}"/>
              </a:ext>
            </a:extLst>
          </p:cNvPr>
          <p:cNvSpPr>
            <a:spLocks noGrp="1"/>
          </p:cNvSpPr>
          <p:nvPr>
            <p:ph type="title"/>
          </p:nvPr>
        </p:nvSpPr>
        <p:spPr>
          <a:xfrm>
            <a:off x="2231136" y="964692"/>
            <a:ext cx="7729728" cy="1188720"/>
          </a:xfrm>
        </p:spPr>
        <p:txBody>
          <a:bodyPr>
            <a:normAutofit/>
          </a:bodyPr>
          <a:lstStyle/>
          <a:p>
            <a:r>
              <a:rPr lang="en-US" dirty="0"/>
              <a:t>Psychotherapy Records: MRE 513</a:t>
            </a:r>
          </a:p>
        </p:txBody>
      </p:sp>
      <p:sp>
        <p:nvSpPr>
          <p:cNvPr id="3" name="Content Placeholder 2">
            <a:extLst>
              <a:ext uri="{FF2B5EF4-FFF2-40B4-BE49-F238E27FC236}">
                <a16:creationId xmlns:a16="http://schemas.microsoft.com/office/drawing/2014/main" id="{E99A88C2-F641-B844-BB1A-9F9ECBE553B1}"/>
              </a:ext>
            </a:extLst>
          </p:cNvPr>
          <p:cNvSpPr>
            <a:spLocks noGrp="1"/>
          </p:cNvSpPr>
          <p:nvPr>
            <p:ph idx="1"/>
          </p:nvPr>
        </p:nvSpPr>
        <p:spPr>
          <a:xfrm>
            <a:off x="2221992" y="2638044"/>
            <a:ext cx="4828030" cy="3101983"/>
          </a:xfrm>
        </p:spPr>
        <p:txBody>
          <a:bodyPr>
            <a:normAutofit/>
          </a:bodyPr>
          <a:lstStyle/>
          <a:p>
            <a:r>
              <a:rPr lang="en-US" dirty="0">
                <a:solidFill>
                  <a:srgbClr val="0070C0"/>
                </a:solidFill>
              </a:rPr>
              <a:t>General rule of privilege</a:t>
            </a:r>
          </a:p>
          <a:p>
            <a:pPr lvl="1"/>
            <a:r>
              <a:rPr lang="en-US" altLang="en-US" dirty="0"/>
              <a:t>A patient has a privilege to refuse to disclose and to prevent any other person from disclosing a confidential communication made between the patient and a psychotherapist or an assistant to the psychotherapist, in a case arising under the UCMJ, if such communication was made </a:t>
            </a:r>
            <a:r>
              <a:rPr lang="en-US" altLang="en-US" b="1" u="sng" dirty="0">
                <a:solidFill>
                  <a:srgbClr val="0070C0"/>
                </a:solidFill>
              </a:rPr>
              <a:t>for the purpose of facilitating diagnosis or treatment of the patient's mental or emotional condition</a:t>
            </a:r>
            <a:r>
              <a:rPr lang="en-US" altLang="en-US" dirty="0"/>
              <a:t>.</a:t>
            </a:r>
          </a:p>
          <a:p>
            <a:pPr lvl="1"/>
            <a:endParaRPr lang="en-US" dirty="0"/>
          </a:p>
        </p:txBody>
      </p:sp>
      <p:pic>
        <p:nvPicPr>
          <p:cNvPr id="5" name="Graphic 4" descr="Head with gears with solid fill">
            <a:extLst>
              <a:ext uri="{FF2B5EF4-FFF2-40B4-BE49-F238E27FC236}">
                <a16:creationId xmlns:a16="http://schemas.microsoft.com/office/drawing/2014/main" id="{A348C4BB-BD85-DC4B-B2AE-2AF7C9A7B4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34656" y="2743200"/>
            <a:ext cx="2417063" cy="2417063"/>
          </a:xfrm>
          <a:prstGeom prst="rect">
            <a:avLst/>
          </a:prstGeom>
          <a:ln w="31750" cap="sq">
            <a:solidFill>
              <a:srgbClr val="FFFFFF"/>
            </a:solidFill>
            <a:miter lim="800000"/>
          </a:ln>
        </p:spPr>
      </p:pic>
    </p:spTree>
    <p:extLst>
      <p:ext uri="{BB962C8B-B14F-4D97-AF65-F5344CB8AC3E}">
        <p14:creationId xmlns:p14="http://schemas.microsoft.com/office/powerpoint/2010/main" val="2753173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290168-B541-B348-9FEC-CE861F4BF16A}"/>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n-US" sz="3000">
                <a:solidFill>
                  <a:srgbClr val="FFFFFF"/>
                </a:solidFill>
              </a:rPr>
              <a:t>MRE 513 Burden</a:t>
            </a:r>
          </a:p>
        </p:txBody>
      </p:sp>
      <p:sp>
        <p:nvSpPr>
          <p:cNvPr id="3" name="Content Placeholder 2">
            <a:extLst>
              <a:ext uri="{FF2B5EF4-FFF2-40B4-BE49-F238E27FC236}">
                <a16:creationId xmlns:a16="http://schemas.microsoft.com/office/drawing/2014/main" id="{BB2D161F-80C0-5E4F-8E38-42DB01BFF78E}"/>
              </a:ext>
            </a:extLst>
          </p:cNvPr>
          <p:cNvSpPr>
            <a:spLocks noGrp="1"/>
          </p:cNvSpPr>
          <p:nvPr>
            <p:ph idx="1"/>
          </p:nvPr>
        </p:nvSpPr>
        <p:spPr>
          <a:xfrm>
            <a:off x="1223058" y="1561068"/>
            <a:ext cx="5961146" cy="4372515"/>
          </a:xfrm>
        </p:spPr>
        <p:txBody>
          <a:bodyPr anchor="ctr">
            <a:normAutofit/>
          </a:bodyPr>
          <a:lstStyle/>
          <a:p>
            <a:r>
              <a:rPr lang="en-US" altLang="en-US" dirty="0">
                <a:solidFill>
                  <a:srgbClr val="404040"/>
                </a:solidFill>
              </a:rPr>
              <a:t>A party seeking production or admission of records or communications protected by the privilege must:</a:t>
            </a:r>
          </a:p>
          <a:p>
            <a:pPr lvl="1"/>
            <a:r>
              <a:rPr lang="en-US" altLang="en-US" dirty="0">
                <a:solidFill>
                  <a:srgbClr val="404040"/>
                </a:solidFill>
              </a:rPr>
              <a:t>Show a specific factual basis demonstrating a reasonable likelihood that the records or communications would yield evidence admissible under an exception to the privilege;</a:t>
            </a:r>
          </a:p>
          <a:p>
            <a:pPr lvl="1"/>
            <a:r>
              <a:rPr lang="en-US" altLang="en-US" dirty="0">
                <a:solidFill>
                  <a:srgbClr val="404040"/>
                </a:solidFill>
              </a:rPr>
              <a:t>Demonstrate by a preponderance of the evidence that the requested information meets one of the enumerated exceptions to the privilege;</a:t>
            </a:r>
          </a:p>
          <a:p>
            <a:pPr lvl="1"/>
            <a:r>
              <a:rPr lang="en-US" altLang="en-US" dirty="0">
                <a:solidFill>
                  <a:srgbClr val="404040"/>
                </a:solidFill>
              </a:rPr>
              <a:t>Show that the information sought is not merely cumulative of other information available; and </a:t>
            </a:r>
          </a:p>
          <a:p>
            <a:pPr lvl="1"/>
            <a:r>
              <a:rPr lang="en-US" altLang="en-US" dirty="0">
                <a:solidFill>
                  <a:srgbClr val="404040"/>
                </a:solidFill>
              </a:rPr>
              <a:t>Show that the party made reasonable efforts to obtain the same or substantially similar information through non-privileged sources.</a:t>
            </a:r>
          </a:p>
          <a:p>
            <a:pPr lvl="2"/>
            <a:endParaRPr lang="en-US" altLang="en-US" dirty="0">
              <a:solidFill>
                <a:srgbClr val="404040"/>
              </a:solidFill>
              <a:latin typeface="Georgia" panose="02040502050405020303" pitchFamily="18" charset="0"/>
            </a:endParaRPr>
          </a:p>
          <a:p>
            <a:pPr lvl="1">
              <a:buNone/>
            </a:pPr>
            <a:endParaRPr lang="en-US" altLang="en-US" dirty="0">
              <a:solidFill>
                <a:srgbClr val="404040"/>
              </a:solidFill>
              <a:latin typeface="Georgia" panose="02040502050405020303" pitchFamily="18" charset="0"/>
            </a:endParaRPr>
          </a:p>
          <a:p>
            <a:endParaRPr lang="en-US" dirty="0">
              <a:solidFill>
                <a:srgbClr val="404040"/>
              </a:solidFill>
            </a:endParaRPr>
          </a:p>
        </p:txBody>
      </p:sp>
    </p:spTree>
    <p:extLst>
      <p:ext uri="{BB962C8B-B14F-4D97-AF65-F5344CB8AC3E}">
        <p14:creationId xmlns:p14="http://schemas.microsoft.com/office/powerpoint/2010/main" val="373807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A12C-4D54-8241-AC9C-91530C176DEF}"/>
              </a:ext>
            </a:extLst>
          </p:cNvPr>
          <p:cNvSpPr>
            <a:spLocks noGrp="1"/>
          </p:cNvSpPr>
          <p:nvPr>
            <p:ph type="title"/>
          </p:nvPr>
        </p:nvSpPr>
        <p:spPr/>
        <p:txBody>
          <a:bodyPr/>
          <a:lstStyle/>
          <a:p>
            <a:r>
              <a:rPr lang="en-US" dirty="0"/>
              <a:t>DISCOVERY ISSUES AND CHALLENGES</a:t>
            </a:r>
          </a:p>
        </p:txBody>
      </p:sp>
      <p:graphicFrame>
        <p:nvGraphicFramePr>
          <p:cNvPr id="9" name="Content Placeholder 8">
            <a:extLst>
              <a:ext uri="{FF2B5EF4-FFF2-40B4-BE49-F238E27FC236}">
                <a16:creationId xmlns:a16="http://schemas.microsoft.com/office/drawing/2014/main" id="{72C07D54-E8D1-9942-A556-433143B61699}"/>
              </a:ext>
            </a:extLst>
          </p:cNvPr>
          <p:cNvGraphicFramePr>
            <a:graphicFrameLocks noGrp="1"/>
          </p:cNvGraphicFramePr>
          <p:nvPr>
            <p:ph idx="1"/>
            <p:extLst>
              <p:ext uri="{D42A27DB-BD31-4B8C-83A1-F6EECF244321}">
                <p14:modId xmlns:p14="http://schemas.microsoft.com/office/powerpoint/2010/main" val="547152501"/>
              </p:ext>
            </p:extLst>
          </p:nvPr>
        </p:nvGraphicFramePr>
        <p:xfrm>
          <a:off x="2229739" y="2440459"/>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Female Profile with solid fill">
            <a:extLst>
              <a:ext uri="{FF2B5EF4-FFF2-40B4-BE49-F238E27FC236}">
                <a16:creationId xmlns:a16="http://schemas.microsoft.com/office/drawing/2014/main" id="{8967A0AD-C0AC-D640-BA04-C12E746018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5797" y="2771249"/>
            <a:ext cx="1081175" cy="1081175"/>
          </a:xfrm>
          <a:prstGeom prst="rect">
            <a:avLst/>
          </a:prstGeom>
        </p:spPr>
      </p:pic>
      <p:pic>
        <p:nvPicPr>
          <p:cNvPr id="11" name="Graphic 10" descr="Male profile outline">
            <a:extLst>
              <a:ext uri="{FF2B5EF4-FFF2-40B4-BE49-F238E27FC236}">
                <a16:creationId xmlns:a16="http://schemas.microsoft.com/office/drawing/2014/main" id="{42339464-B3E9-054C-8D8A-6F30CC3F684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01482" y="4158049"/>
            <a:ext cx="1058562" cy="1058562"/>
          </a:xfrm>
          <a:prstGeom prst="rect">
            <a:avLst/>
          </a:prstGeom>
        </p:spPr>
      </p:pic>
    </p:spTree>
    <p:extLst>
      <p:ext uri="{BB962C8B-B14F-4D97-AF65-F5344CB8AC3E}">
        <p14:creationId xmlns:p14="http://schemas.microsoft.com/office/powerpoint/2010/main" val="4213619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394F-44C9-C345-98BF-ACB7A05B8C5A}"/>
              </a:ext>
            </a:extLst>
          </p:cNvPr>
          <p:cNvSpPr>
            <a:spLocks noGrp="1"/>
          </p:cNvSpPr>
          <p:nvPr>
            <p:ph type="title"/>
          </p:nvPr>
        </p:nvSpPr>
        <p:spPr>
          <a:xfrm>
            <a:off x="2231136" y="964692"/>
            <a:ext cx="7729728" cy="1188720"/>
          </a:xfrm>
        </p:spPr>
        <p:txBody>
          <a:bodyPr>
            <a:normAutofit/>
          </a:bodyPr>
          <a:lstStyle/>
          <a:p>
            <a:r>
              <a:rPr lang="en-US" dirty="0"/>
              <a:t>Appellate courts</a:t>
            </a:r>
          </a:p>
        </p:txBody>
      </p:sp>
      <p:pic>
        <p:nvPicPr>
          <p:cNvPr id="5" name="Graphic 4" descr="Gavel with solid fill">
            <a:extLst>
              <a:ext uri="{FF2B5EF4-FFF2-40B4-BE49-F238E27FC236}">
                <a16:creationId xmlns:a16="http://schemas.microsoft.com/office/drawing/2014/main" id="{85303381-908D-BA43-BE72-D6834EA010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31136" y="2743200"/>
            <a:ext cx="2436636" cy="2436636"/>
          </a:xfrm>
          <a:prstGeom prst="rect">
            <a:avLst/>
          </a:prstGeom>
          <a:ln w="31750" cap="sq">
            <a:solidFill>
              <a:srgbClr val="FFFFFF"/>
            </a:solidFill>
            <a:miter lim="800000"/>
          </a:ln>
        </p:spPr>
      </p:pic>
      <p:sp>
        <p:nvSpPr>
          <p:cNvPr id="3" name="Content Placeholder 2">
            <a:extLst>
              <a:ext uri="{FF2B5EF4-FFF2-40B4-BE49-F238E27FC236}">
                <a16:creationId xmlns:a16="http://schemas.microsoft.com/office/drawing/2014/main" id="{FEA9343C-4830-A54D-B207-88CCD0B3471D}"/>
              </a:ext>
            </a:extLst>
          </p:cNvPr>
          <p:cNvSpPr>
            <a:spLocks noGrp="1"/>
          </p:cNvSpPr>
          <p:nvPr>
            <p:ph idx="1"/>
          </p:nvPr>
        </p:nvSpPr>
        <p:spPr>
          <a:xfrm>
            <a:off x="5138928" y="2638044"/>
            <a:ext cx="4812792" cy="3101983"/>
          </a:xfrm>
        </p:spPr>
        <p:txBody>
          <a:bodyPr>
            <a:normAutofit/>
          </a:bodyPr>
          <a:lstStyle/>
          <a:p>
            <a:r>
              <a:rPr lang="en-US" sz="1700"/>
              <a:t>Service Courts </a:t>
            </a:r>
          </a:p>
          <a:p>
            <a:pPr lvl="1"/>
            <a:r>
              <a:rPr lang="en-US" sz="1700"/>
              <a:t>Military judges</a:t>
            </a:r>
          </a:p>
          <a:p>
            <a:r>
              <a:rPr lang="en-US" sz="1700"/>
              <a:t>Court of Appeals for the Armed Forces (CAAF)</a:t>
            </a:r>
          </a:p>
          <a:p>
            <a:pPr lvl="1"/>
            <a:r>
              <a:rPr lang="en-US" sz="1700"/>
              <a:t>Civilian judges</a:t>
            </a:r>
          </a:p>
          <a:p>
            <a:r>
              <a:rPr lang="en-US" sz="1700"/>
              <a:t>Article III Courts?</a:t>
            </a:r>
          </a:p>
          <a:p>
            <a:r>
              <a:rPr lang="en-US" sz="1700"/>
              <a:t>Appellate rights?</a:t>
            </a:r>
          </a:p>
          <a:p>
            <a:r>
              <a:rPr lang="en-US" sz="1700"/>
              <a:t>Government appellate offices</a:t>
            </a:r>
          </a:p>
          <a:p>
            <a:r>
              <a:rPr lang="en-US" sz="1700"/>
              <a:t>SVC/VLC appellate offices</a:t>
            </a:r>
          </a:p>
        </p:txBody>
      </p:sp>
    </p:spTree>
    <p:extLst>
      <p:ext uri="{BB962C8B-B14F-4D97-AF65-F5344CB8AC3E}">
        <p14:creationId xmlns:p14="http://schemas.microsoft.com/office/powerpoint/2010/main" val="3482449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7092-DF86-0243-8AC6-E4B6F151C6AE}"/>
              </a:ext>
            </a:extLst>
          </p:cNvPr>
          <p:cNvSpPr>
            <a:spLocks noGrp="1"/>
          </p:cNvSpPr>
          <p:nvPr>
            <p:ph type="title"/>
          </p:nvPr>
        </p:nvSpPr>
        <p:spPr/>
        <p:txBody>
          <a:bodyPr/>
          <a:lstStyle/>
          <a:p>
            <a:r>
              <a:rPr lang="en-US" dirty="0"/>
              <a:t>Appellate “Rights”</a:t>
            </a:r>
          </a:p>
        </p:txBody>
      </p:sp>
      <p:graphicFrame>
        <p:nvGraphicFramePr>
          <p:cNvPr id="7" name="Content Placeholder 6">
            <a:extLst>
              <a:ext uri="{FF2B5EF4-FFF2-40B4-BE49-F238E27FC236}">
                <a16:creationId xmlns:a16="http://schemas.microsoft.com/office/drawing/2014/main" id="{812050B1-3F17-FD40-98CB-7A81CD823F27}"/>
              </a:ext>
            </a:extLst>
          </p:cNvPr>
          <p:cNvGraphicFramePr>
            <a:graphicFrameLocks noGrp="1"/>
          </p:cNvGraphicFramePr>
          <p:nvPr>
            <p:ph idx="1"/>
            <p:extLst>
              <p:ext uri="{D42A27DB-BD31-4B8C-83A1-F6EECF244321}">
                <p14:modId xmlns:p14="http://schemas.microsoft.com/office/powerpoint/2010/main" val="3662946542"/>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160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60B0-336F-044D-A480-226F2CF75EE5}"/>
              </a:ext>
            </a:extLst>
          </p:cNvPr>
          <p:cNvSpPr>
            <a:spLocks noGrp="1"/>
          </p:cNvSpPr>
          <p:nvPr>
            <p:ph type="title"/>
          </p:nvPr>
        </p:nvSpPr>
        <p:spPr>
          <a:xfrm>
            <a:off x="2231136" y="964692"/>
            <a:ext cx="7729728" cy="1188720"/>
          </a:xfrm>
          <a:solidFill>
            <a:schemeClr val="bg2">
              <a:lumMod val="75000"/>
              <a:alpha val="45000"/>
            </a:schemeClr>
          </a:solidFill>
        </p:spPr>
        <p:txBody>
          <a:bodyPr>
            <a:normAutofit/>
          </a:bodyPr>
          <a:lstStyle/>
          <a:p>
            <a:r>
              <a:rPr lang="en-US" dirty="0"/>
              <a:t>Recent reforms</a:t>
            </a:r>
          </a:p>
        </p:txBody>
      </p:sp>
      <p:graphicFrame>
        <p:nvGraphicFramePr>
          <p:cNvPr id="5" name="Content Placeholder 4">
            <a:extLst>
              <a:ext uri="{FF2B5EF4-FFF2-40B4-BE49-F238E27FC236}">
                <a16:creationId xmlns:a16="http://schemas.microsoft.com/office/drawing/2014/main" id="{406B95EA-FAE1-724A-A6A4-1A533B4E169F}"/>
              </a:ext>
            </a:extLst>
          </p:cNvPr>
          <p:cNvGraphicFramePr>
            <a:graphicFrameLocks noGrp="1"/>
          </p:cNvGraphicFramePr>
          <p:nvPr>
            <p:ph idx="1"/>
            <p:extLst>
              <p:ext uri="{D42A27DB-BD31-4B8C-83A1-F6EECF244321}">
                <p14:modId xmlns:p14="http://schemas.microsoft.com/office/powerpoint/2010/main" val="2156340432"/>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1134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505C-8B23-1A4F-AF07-9C2C15A793D4}"/>
              </a:ext>
            </a:extLst>
          </p:cNvPr>
          <p:cNvSpPr>
            <a:spLocks noGrp="1"/>
          </p:cNvSpPr>
          <p:nvPr>
            <p:ph type="title"/>
          </p:nvPr>
        </p:nvSpPr>
        <p:spPr>
          <a:xfrm>
            <a:off x="2231136" y="964692"/>
            <a:ext cx="7729728" cy="1188720"/>
          </a:xfrm>
        </p:spPr>
        <p:txBody>
          <a:bodyPr>
            <a:normAutofit/>
          </a:bodyPr>
          <a:lstStyle/>
          <a:p>
            <a:r>
              <a:rPr lang="en-US" dirty="0"/>
              <a:t>Jurisdictional issues</a:t>
            </a:r>
          </a:p>
        </p:txBody>
      </p:sp>
      <p:sp>
        <p:nvSpPr>
          <p:cNvPr id="3" name="Content Placeholder 2">
            <a:extLst>
              <a:ext uri="{FF2B5EF4-FFF2-40B4-BE49-F238E27FC236}">
                <a16:creationId xmlns:a16="http://schemas.microsoft.com/office/drawing/2014/main" id="{818BF84F-28CE-9B4D-84A3-278A189809D5}"/>
              </a:ext>
            </a:extLst>
          </p:cNvPr>
          <p:cNvSpPr>
            <a:spLocks noGrp="1"/>
          </p:cNvSpPr>
          <p:nvPr>
            <p:ph idx="1"/>
          </p:nvPr>
        </p:nvSpPr>
        <p:spPr>
          <a:xfrm>
            <a:off x="2221992" y="2638044"/>
            <a:ext cx="4828030" cy="3101983"/>
          </a:xfrm>
        </p:spPr>
        <p:txBody>
          <a:bodyPr>
            <a:normAutofit lnSpcReduction="10000"/>
          </a:bodyPr>
          <a:lstStyle/>
          <a:p>
            <a:pPr>
              <a:lnSpc>
                <a:spcPct val="90000"/>
              </a:lnSpc>
            </a:pPr>
            <a:r>
              <a:rPr lang="en-US" sz="1400" dirty="0"/>
              <a:t>The military can exercise jurisdiction over a servicemember no matter where they are located</a:t>
            </a:r>
          </a:p>
          <a:p>
            <a:pPr>
              <a:lnSpc>
                <a:spcPct val="90000"/>
              </a:lnSpc>
            </a:pPr>
            <a:r>
              <a:rPr lang="en-US" sz="1400" b="1" dirty="0">
                <a:solidFill>
                  <a:srgbClr val="0070C0"/>
                </a:solidFill>
              </a:rPr>
              <a:t>Joint jurisdiction</a:t>
            </a:r>
          </a:p>
          <a:p>
            <a:pPr lvl="1">
              <a:lnSpc>
                <a:spcPct val="90000"/>
              </a:lnSpc>
            </a:pPr>
            <a:r>
              <a:rPr lang="en-US" sz="1400" dirty="0"/>
              <a:t>Most crimes committed by servicemembers in the U. S. and abroad fall under the jurisdiction of at least military + local civilian authorities</a:t>
            </a:r>
          </a:p>
          <a:p>
            <a:pPr lvl="2">
              <a:lnSpc>
                <a:spcPct val="90000"/>
              </a:lnSpc>
            </a:pPr>
            <a:r>
              <a:rPr lang="en-US" sz="1400" dirty="0"/>
              <a:t>The survivor may report to either the civilian or military authorities, and may express preference to utilize either system, but this is rarely acknowledged.</a:t>
            </a:r>
          </a:p>
          <a:p>
            <a:pPr lvl="2">
              <a:lnSpc>
                <a:spcPct val="90000"/>
              </a:lnSpc>
            </a:pPr>
            <a:r>
              <a:rPr lang="en-US" sz="1400" dirty="0"/>
              <a:t>Either military or civilians will decide to take case.</a:t>
            </a:r>
          </a:p>
          <a:p>
            <a:pPr lvl="2">
              <a:lnSpc>
                <a:spcPct val="90000"/>
              </a:lnSpc>
            </a:pPr>
            <a:r>
              <a:rPr lang="en-US" sz="1400" dirty="0"/>
              <a:t>Double jeopardy does not typically apply; if one side fails to produce a conviction, the other side can proceed.</a:t>
            </a:r>
          </a:p>
        </p:txBody>
      </p:sp>
      <p:pic>
        <p:nvPicPr>
          <p:cNvPr id="9" name="Graphic 8" descr="Map with pin with solid fill">
            <a:extLst>
              <a:ext uri="{FF2B5EF4-FFF2-40B4-BE49-F238E27FC236}">
                <a16:creationId xmlns:a16="http://schemas.microsoft.com/office/drawing/2014/main" id="{449EA3C6-118D-FD4A-AF8E-16406145CD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34656" y="2743200"/>
            <a:ext cx="2417063" cy="2417063"/>
          </a:xfrm>
          <a:prstGeom prst="rect">
            <a:avLst/>
          </a:prstGeom>
          <a:ln w="31750" cap="sq">
            <a:solidFill>
              <a:srgbClr val="FFFFFF"/>
            </a:solidFill>
            <a:miter lim="800000"/>
          </a:ln>
        </p:spPr>
      </p:pic>
    </p:spTree>
    <p:extLst>
      <p:ext uri="{BB962C8B-B14F-4D97-AF65-F5344CB8AC3E}">
        <p14:creationId xmlns:p14="http://schemas.microsoft.com/office/powerpoint/2010/main" val="4215460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5E799-34F3-D14B-B42F-891224F8EA0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Victim Advocacy: The Perry’s</a:t>
            </a:r>
          </a:p>
        </p:txBody>
      </p:sp>
      <p:sp>
        <p:nvSpPr>
          <p:cNvPr id="3" name="Content Placeholder 2">
            <a:extLst>
              <a:ext uri="{FF2B5EF4-FFF2-40B4-BE49-F238E27FC236}">
                <a16:creationId xmlns:a16="http://schemas.microsoft.com/office/drawing/2014/main" id="{C311183D-A1AD-9148-B9A6-C9DF150A4EA7}"/>
              </a:ext>
            </a:extLst>
          </p:cNvPr>
          <p:cNvSpPr>
            <a:spLocks noGrp="1"/>
          </p:cNvSpPr>
          <p:nvPr>
            <p:ph idx="1"/>
          </p:nvPr>
        </p:nvSpPr>
        <p:spPr>
          <a:xfrm>
            <a:off x="5591695" y="1402080"/>
            <a:ext cx="5320696" cy="4053840"/>
          </a:xfrm>
        </p:spPr>
        <p:txBody>
          <a:bodyPr anchor="ctr">
            <a:normAutofit/>
          </a:bodyPr>
          <a:lstStyle/>
          <a:p>
            <a:r>
              <a:rPr lang="en-US" dirty="0"/>
              <a:t>Personal experience</a:t>
            </a:r>
          </a:p>
          <a:p>
            <a:r>
              <a:rPr lang="en-US" dirty="0"/>
              <a:t>Importance of having civilian Victim Legal Counsel</a:t>
            </a:r>
          </a:p>
          <a:p>
            <a:r>
              <a:rPr lang="en-US" dirty="0"/>
              <a:t>Common themes</a:t>
            </a:r>
          </a:p>
        </p:txBody>
      </p:sp>
    </p:spTree>
    <p:extLst>
      <p:ext uri="{BB962C8B-B14F-4D97-AF65-F5344CB8AC3E}">
        <p14:creationId xmlns:p14="http://schemas.microsoft.com/office/powerpoint/2010/main" val="1629622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37DE08-62EF-49E7-89A7-1C477076D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638BE08-08FB-4D80-BBD6-2D23CF506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512EDA0-F07F-D44D-89EE-5F37AD6CD898}"/>
              </a:ext>
            </a:extLst>
          </p:cNvPr>
          <p:cNvSpPr>
            <a:spLocks noGrp="1"/>
          </p:cNvSpPr>
          <p:nvPr>
            <p:ph type="title"/>
          </p:nvPr>
        </p:nvSpPr>
        <p:spPr>
          <a:xfrm>
            <a:off x="1120624" y="1122807"/>
            <a:ext cx="9954443" cy="4297680"/>
          </a:xfrm>
          <a:noFill/>
          <a:ln>
            <a:noFill/>
          </a:ln>
        </p:spPr>
        <p:txBody>
          <a:bodyPr>
            <a:normAutofit/>
          </a:bodyPr>
          <a:lstStyle/>
          <a:p>
            <a:r>
              <a:rPr lang="en-US" sz="6000">
                <a:solidFill>
                  <a:srgbClr val="FFFFFF"/>
                </a:solidFill>
              </a:rPr>
              <a:t>Questions?</a:t>
            </a:r>
          </a:p>
        </p:txBody>
      </p:sp>
    </p:spTree>
    <p:extLst>
      <p:ext uri="{BB962C8B-B14F-4D97-AF65-F5344CB8AC3E}">
        <p14:creationId xmlns:p14="http://schemas.microsoft.com/office/powerpoint/2010/main" val="124840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2D6F991-B5D1-EF43-AAA6-D704409AB7FD}"/>
              </a:ext>
            </a:extLst>
          </p:cNvPr>
          <p:cNvGrpSpPr/>
          <p:nvPr/>
        </p:nvGrpSpPr>
        <p:grpSpPr>
          <a:xfrm>
            <a:off x="702135" y="670189"/>
            <a:ext cx="5037605" cy="5700131"/>
            <a:chOff x="702135" y="670189"/>
            <a:chExt cx="5037605" cy="5700131"/>
          </a:xfrm>
        </p:grpSpPr>
        <p:pic>
          <p:nvPicPr>
            <p:cNvPr id="3" name="Picture 2" descr="Diagram&#10;&#10;Description automatically generated">
              <a:extLst>
                <a:ext uri="{FF2B5EF4-FFF2-40B4-BE49-F238E27FC236}">
                  <a16:creationId xmlns:a16="http://schemas.microsoft.com/office/drawing/2014/main" id="{98A98C0E-C63B-6844-9248-2FB228BF1468}"/>
                </a:ext>
              </a:extLst>
            </p:cNvPr>
            <p:cNvPicPr>
              <a:picLocks noChangeAspect="1"/>
            </p:cNvPicPr>
            <p:nvPr/>
          </p:nvPicPr>
          <p:blipFill>
            <a:blip r:embed="rId2"/>
            <a:stretch>
              <a:fillRect/>
            </a:stretch>
          </p:blipFill>
          <p:spPr>
            <a:xfrm>
              <a:off x="702135" y="1066800"/>
              <a:ext cx="5037605" cy="5303520"/>
            </a:xfrm>
            <a:prstGeom prst="rect">
              <a:avLst/>
            </a:prstGeom>
          </p:spPr>
        </p:pic>
        <p:sp>
          <p:nvSpPr>
            <p:cNvPr id="4" name="TextBox 3">
              <a:extLst>
                <a:ext uri="{FF2B5EF4-FFF2-40B4-BE49-F238E27FC236}">
                  <a16:creationId xmlns:a16="http://schemas.microsoft.com/office/drawing/2014/main" id="{6D0C0F54-C1FA-C540-9AD3-39CAA41BFCC4}"/>
                </a:ext>
              </a:extLst>
            </p:cNvPr>
            <p:cNvSpPr txBox="1"/>
            <p:nvPr/>
          </p:nvSpPr>
          <p:spPr>
            <a:xfrm>
              <a:off x="1216969" y="670189"/>
              <a:ext cx="3666005" cy="400110"/>
            </a:xfrm>
            <a:prstGeom prst="rect">
              <a:avLst/>
            </a:prstGeom>
            <a:noFill/>
          </p:spPr>
          <p:txBody>
            <a:bodyPr wrap="square" rtlCol="0">
              <a:spAutoFit/>
            </a:bodyPr>
            <a:lstStyle/>
            <a:p>
              <a:pPr algn="ctr"/>
              <a:r>
                <a:rPr lang="en-US" sz="2000" b="1" dirty="0">
                  <a:latin typeface="+mj-lt"/>
                </a:rPr>
                <a:t>Civilian Justice Process</a:t>
              </a:r>
            </a:p>
          </p:txBody>
        </p:sp>
      </p:grpSp>
      <p:grpSp>
        <p:nvGrpSpPr>
          <p:cNvPr id="10" name="Group 9">
            <a:extLst>
              <a:ext uri="{FF2B5EF4-FFF2-40B4-BE49-F238E27FC236}">
                <a16:creationId xmlns:a16="http://schemas.microsoft.com/office/drawing/2014/main" id="{20B57CC4-A03B-9748-A0B4-65E919EE6894}"/>
              </a:ext>
            </a:extLst>
          </p:cNvPr>
          <p:cNvGrpSpPr/>
          <p:nvPr/>
        </p:nvGrpSpPr>
        <p:grpSpPr>
          <a:xfrm>
            <a:off x="6734302" y="666690"/>
            <a:ext cx="4482947" cy="5791553"/>
            <a:chOff x="6734302" y="666690"/>
            <a:chExt cx="4482947" cy="5791553"/>
          </a:xfrm>
        </p:grpSpPr>
        <p:grpSp>
          <p:nvGrpSpPr>
            <p:cNvPr id="6" name="Group 5">
              <a:extLst>
                <a:ext uri="{FF2B5EF4-FFF2-40B4-BE49-F238E27FC236}">
                  <a16:creationId xmlns:a16="http://schemas.microsoft.com/office/drawing/2014/main" id="{ADE577CD-344D-1D4A-B692-D490C486522A}"/>
                </a:ext>
              </a:extLst>
            </p:cNvPr>
            <p:cNvGrpSpPr/>
            <p:nvPr/>
          </p:nvGrpSpPr>
          <p:grpSpPr>
            <a:xfrm>
              <a:off x="6734302" y="666690"/>
              <a:ext cx="4482947" cy="5791553"/>
              <a:chOff x="6734302" y="666690"/>
              <a:chExt cx="4482947" cy="5791553"/>
            </a:xfrm>
          </p:grpSpPr>
          <p:pic>
            <p:nvPicPr>
              <p:cNvPr id="9" name="Picture 8" descr="Diagram&#10;&#10;Description automatically generated">
                <a:extLst>
                  <a:ext uri="{FF2B5EF4-FFF2-40B4-BE49-F238E27FC236}">
                    <a16:creationId xmlns:a16="http://schemas.microsoft.com/office/drawing/2014/main" id="{E5E4B887-DBA5-2549-82E5-A8EB40F22BCD}"/>
                  </a:ext>
                </a:extLst>
              </p:cNvPr>
              <p:cNvPicPr>
                <a:picLocks noChangeAspect="1"/>
              </p:cNvPicPr>
              <p:nvPr/>
            </p:nvPicPr>
            <p:blipFill>
              <a:blip r:embed="rId3"/>
              <a:stretch>
                <a:fillRect/>
              </a:stretch>
            </p:blipFill>
            <p:spPr>
              <a:xfrm>
                <a:off x="6734302" y="667043"/>
                <a:ext cx="4482947" cy="5791200"/>
              </a:xfrm>
              <a:prstGeom prst="rect">
                <a:avLst/>
              </a:prstGeom>
            </p:spPr>
          </p:pic>
          <p:sp>
            <p:nvSpPr>
              <p:cNvPr id="5" name="TextBox 4">
                <a:extLst>
                  <a:ext uri="{FF2B5EF4-FFF2-40B4-BE49-F238E27FC236}">
                    <a16:creationId xmlns:a16="http://schemas.microsoft.com/office/drawing/2014/main" id="{1247C453-2EFA-E44F-9C64-BBE1CA27C952}"/>
                  </a:ext>
                </a:extLst>
              </p:cNvPr>
              <p:cNvSpPr txBox="1"/>
              <p:nvPr/>
            </p:nvSpPr>
            <p:spPr>
              <a:xfrm>
                <a:off x="7309026" y="666690"/>
                <a:ext cx="3666005" cy="400110"/>
              </a:xfrm>
              <a:prstGeom prst="rect">
                <a:avLst/>
              </a:prstGeom>
              <a:solidFill>
                <a:schemeClr val="bg1"/>
              </a:solidFill>
            </p:spPr>
            <p:txBody>
              <a:bodyPr wrap="square" rtlCol="0">
                <a:spAutoFit/>
              </a:bodyPr>
              <a:lstStyle/>
              <a:p>
                <a:pPr algn="ctr"/>
                <a:r>
                  <a:rPr lang="en-US" sz="2000" b="1" dirty="0">
                    <a:latin typeface="+mj-lt"/>
                  </a:rPr>
                  <a:t>Military Justice Process</a:t>
                </a:r>
              </a:p>
            </p:txBody>
          </p:sp>
        </p:grpSp>
        <p:sp>
          <p:nvSpPr>
            <p:cNvPr id="7" name="Rectangle 6">
              <a:extLst>
                <a:ext uri="{FF2B5EF4-FFF2-40B4-BE49-F238E27FC236}">
                  <a16:creationId xmlns:a16="http://schemas.microsoft.com/office/drawing/2014/main" id="{8EB15D7B-B335-E349-9DD9-6C49DD567C5B}"/>
                </a:ext>
              </a:extLst>
            </p:cNvPr>
            <p:cNvSpPr/>
            <p:nvPr/>
          </p:nvSpPr>
          <p:spPr>
            <a:xfrm>
              <a:off x="9423400" y="5682214"/>
              <a:ext cx="773023" cy="29071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8EF42F-A098-A24D-A4F7-E20EF11FA4D8}"/>
                </a:ext>
              </a:extLst>
            </p:cNvPr>
            <p:cNvSpPr txBox="1"/>
            <p:nvPr/>
          </p:nvSpPr>
          <p:spPr>
            <a:xfrm>
              <a:off x="9419949" y="5728173"/>
              <a:ext cx="939800" cy="200055"/>
            </a:xfrm>
            <a:prstGeom prst="rect">
              <a:avLst/>
            </a:prstGeom>
            <a:noFill/>
          </p:spPr>
          <p:txBody>
            <a:bodyPr wrap="square" rtlCol="0">
              <a:spAutoFit/>
            </a:bodyPr>
            <a:lstStyle/>
            <a:p>
              <a:r>
                <a:rPr lang="en-US" sz="700" dirty="0">
                  <a:solidFill>
                    <a:schemeClr val="bg1"/>
                  </a:solidFill>
                </a:rPr>
                <a:t>Service Secretary</a:t>
              </a:r>
            </a:p>
          </p:txBody>
        </p:sp>
      </p:grpSp>
    </p:spTree>
    <p:extLst>
      <p:ext uri="{BB962C8B-B14F-4D97-AF65-F5344CB8AC3E}">
        <p14:creationId xmlns:p14="http://schemas.microsoft.com/office/powerpoint/2010/main" val="212053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671B97-D3E0-B24B-956B-6DDDEDF2A13A}"/>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300">
                <a:solidFill>
                  <a:srgbClr val="FFFFFF"/>
                </a:solidFill>
              </a:rPr>
              <a:t>How does DOD handle sexual harassment?</a:t>
            </a: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0D8FE9-F09A-C14B-9CE6-9A5C564D4B57}"/>
              </a:ext>
            </a:extLst>
          </p:cNvPr>
          <p:cNvSpPr>
            <a:spLocks noGrp="1"/>
          </p:cNvSpPr>
          <p:nvPr>
            <p:ph idx="1"/>
          </p:nvPr>
        </p:nvSpPr>
        <p:spPr>
          <a:xfrm>
            <a:off x="6259551" y="1444752"/>
            <a:ext cx="4652840" cy="3968496"/>
          </a:xfrm>
        </p:spPr>
        <p:txBody>
          <a:bodyPr anchor="ctr">
            <a:normAutofit/>
          </a:bodyPr>
          <a:lstStyle/>
          <a:p>
            <a:r>
              <a:rPr lang="en-US" dirty="0">
                <a:solidFill>
                  <a:srgbClr val="404040"/>
                </a:solidFill>
              </a:rPr>
              <a:t>Not very well</a:t>
            </a:r>
          </a:p>
          <a:p>
            <a:r>
              <a:rPr lang="en-US" dirty="0">
                <a:solidFill>
                  <a:srgbClr val="0070C0"/>
                </a:solidFill>
              </a:rPr>
              <a:t>Estimated 50,000 servicewomen are sexually harassed every year</a:t>
            </a:r>
          </a:p>
          <a:p>
            <a:pPr lvl="1"/>
            <a:r>
              <a:rPr lang="en-US" dirty="0">
                <a:solidFill>
                  <a:srgbClr val="0070C0"/>
                </a:solidFill>
              </a:rPr>
              <a:t>Only about 1,000 make a report</a:t>
            </a:r>
          </a:p>
          <a:p>
            <a:r>
              <a:rPr lang="en-US" dirty="0">
                <a:solidFill>
                  <a:srgbClr val="404040"/>
                </a:solidFill>
              </a:rPr>
              <a:t>EO formal/informal</a:t>
            </a:r>
          </a:p>
          <a:p>
            <a:r>
              <a:rPr lang="en-US" dirty="0">
                <a:solidFill>
                  <a:srgbClr val="404040"/>
                </a:solidFill>
              </a:rPr>
              <a:t>Command-directed Investigation (CDI)</a:t>
            </a:r>
          </a:p>
          <a:p>
            <a:r>
              <a:rPr lang="en-US" dirty="0">
                <a:solidFill>
                  <a:srgbClr val="0070C0"/>
                </a:solidFill>
              </a:rPr>
              <a:t>Almost never prosecuted</a:t>
            </a:r>
          </a:p>
          <a:p>
            <a:r>
              <a:rPr lang="en-US" dirty="0">
                <a:solidFill>
                  <a:srgbClr val="404040"/>
                </a:solidFill>
              </a:rPr>
              <a:t>Article 92 Dereliction of Duty</a:t>
            </a:r>
          </a:p>
          <a:p>
            <a:r>
              <a:rPr lang="en-US" dirty="0">
                <a:solidFill>
                  <a:srgbClr val="404040"/>
                </a:solidFill>
              </a:rPr>
              <a:t>Article 93 Maltreatment</a:t>
            </a:r>
          </a:p>
          <a:p>
            <a:r>
              <a:rPr lang="en-US" dirty="0">
                <a:solidFill>
                  <a:srgbClr val="404040"/>
                </a:solidFill>
              </a:rPr>
              <a:t>Article 133 Conduct Unbecoming</a:t>
            </a:r>
          </a:p>
        </p:txBody>
      </p:sp>
    </p:spTree>
    <p:extLst>
      <p:ext uri="{BB962C8B-B14F-4D97-AF65-F5344CB8AC3E}">
        <p14:creationId xmlns:p14="http://schemas.microsoft.com/office/powerpoint/2010/main" val="1680460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4A96-5A1F-2E49-BE2C-0F07936E06D0}"/>
              </a:ext>
            </a:extLst>
          </p:cNvPr>
          <p:cNvSpPr>
            <a:spLocks noGrp="1"/>
          </p:cNvSpPr>
          <p:nvPr>
            <p:ph type="title"/>
          </p:nvPr>
        </p:nvSpPr>
        <p:spPr/>
        <p:txBody>
          <a:bodyPr>
            <a:normAutofit fontScale="90000"/>
          </a:bodyPr>
          <a:lstStyle/>
          <a:p>
            <a:r>
              <a:rPr lang="en-US" dirty="0"/>
              <a:t>Conviction rates for sexual assault in the military: 2019 data from the SAPRO Report</a:t>
            </a:r>
          </a:p>
        </p:txBody>
      </p:sp>
      <p:graphicFrame>
        <p:nvGraphicFramePr>
          <p:cNvPr id="4" name="Content Placeholder 3">
            <a:extLst>
              <a:ext uri="{FF2B5EF4-FFF2-40B4-BE49-F238E27FC236}">
                <a16:creationId xmlns:a16="http://schemas.microsoft.com/office/drawing/2014/main" id="{D2BDE888-15ED-A845-83B7-A4CCC388193D}"/>
              </a:ext>
            </a:extLst>
          </p:cNvPr>
          <p:cNvGraphicFramePr>
            <a:graphicFrameLocks noGrp="1"/>
          </p:cNvGraphicFramePr>
          <p:nvPr>
            <p:ph idx="1"/>
            <p:extLst>
              <p:ext uri="{D42A27DB-BD31-4B8C-83A1-F6EECF244321}">
                <p14:modId xmlns:p14="http://schemas.microsoft.com/office/powerpoint/2010/main" val="3988817419"/>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67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498F-A757-C24C-B218-4B7F3EAF584A}"/>
              </a:ext>
            </a:extLst>
          </p:cNvPr>
          <p:cNvSpPr>
            <a:spLocks noGrp="1"/>
          </p:cNvSpPr>
          <p:nvPr>
            <p:ph type="title"/>
          </p:nvPr>
        </p:nvSpPr>
        <p:spPr/>
        <p:txBody>
          <a:bodyPr/>
          <a:lstStyle/>
          <a:p>
            <a:r>
              <a:rPr lang="en-US" dirty="0"/>
              <a:t>How is sexual assault reported?</a:t>
            </a:r>
          </a:p>
        </p:txBody>
      </p:sp>
      <p:graphicFrame>
        <p:nvGraphicFramePr>
          <p:cNvPr id="6" name="Table 6">
            <a:extLst>
              <a:ext uri="{FF2B5EF4-FFF2-40B4-BE49-F238E27FC236}">
                <a16:creationId xmlns:a16="http://schemas.microsoft.com/office/drawing/2014/main" id="{92B2C153-DA42-084B-83B1-992FCD87B152}"/>
              </a:ext>
            </a:extLst>
          </p:cNvPr>
          <p:cNvGraphicFramePr>
            <a:graphicFrameLocks noGrp="1"/>
          </p:cNvGraphicFramePr>
          <p:nvPr>
            <p:ph idx="1"/>
            <p:extLst>
              <p:ext uri="{D42A27DB-BD31-4B8C-83A1-F6EECF244321}">
                <p14:modId xmlns:p14="http://schemas.microsoft.com/office/powerpoint/2010/main" val="680812772"/>
              </p:ext>
            </p:extLst>
          </p:nvPr>
        </p:nvGraphicFramePr>
        <p:xfrm>
          <a:off x="1363713" y="2366577"/>
          <a:ext cx="9464574" cy="4124960"/>
        </p:xfrm>
        <a:graphic>
          <a:graphicData uri="http://schemas.openxmlformats.org/drawingml/2006/table">
            <a:tbl>
              <a:tblPr firstRow="1" bandRow="1">
                <a:tableStyleId>{5C22544A-7EE6-4342-B048-85BDC9FD1C3A}</a:tableStyleId>
              </a:tblPr>
              <a:tblGrid>
                <a:gridCol w="4732287">
                  <a:extLst>
                    <a:ext uri="{9D8B030D-6E8A-4147-A177-3AD203B41FA5}">
                      <a16:colId xmlns:a16="http://schemas.microsoft.com/office/drawing/2014/main" val="3500247778"/>
                    </a:ext>
                  </a:extLst>
                </a:gridCol>
                <a:gridCol w="4732287">
                  <a:extLst>
                    <a:ext uri="{9D8B030D-6E8A-4147-A177-3AD203B41FA5}">
                      <a16:colId xmlns:a16="http://schemas.microsoft.com/office/drawing/2014/main" val="4146666162"/>
                    </a:ext>
                  </a:extLst>
                </a:gridCol>
              </a:tblGrid>
              <a:tr h="370840">
                <a:tc>
                  <a:txBody>
                    <a:bodyPr/>
                    <a:lstStyle/>
                    <a:p>
                      <a:r>
                        <a:rPr lang="en-US" dirty="0"/>
                        <a:t>Restricted Report</a:t>
                      </a:r>
                    </a:p>
                  </a:txBody>
                  <a:tcPr/>
                </a:tc>
                <a:tc>
                  <a:txBody>
                    <a:bodyPr/>
                    <a:lstStyle/>
                    <a:p>
                      <a:r>
                        <a:rPr lang="en-US" dirty="0"/>
                        <a:t>Unrestricted Report</a:t>
                      </a:r>
                    </a:p>
                  </a:txBody>
                  <a:tcPr/>
                </a:tc>
                <a:extLst>
                  <a:ext uri="{0D108BD9-81ED-4DB2-BD59-A6C34878D82A}">
                    <a16:rowId xmlns:a16="http://schemas.microsoft.com/office/drawing/2014/main" val="2222103959"/>
                  </a:ext>
                </a:extLst>
              </a:tr>
              <a:tr h="370840">
                <a:tc>
                  <a:txBody>
                    <a:bodyPr/>
                    <a:lstStyle/>
                    <a:p>
                      <a:r>
                        <a:rPr lang="en-US" dirty="0"/>
                        <a:t>Report made to a Victim Advocate (VA), Sexual Assault Response Coordinator (SARC), SVC/VLC, chaplain, medical professional, roommate, friend, or family member</a:t>
                      </a:r>
                    </a:p>
                  </a:txBody>
                  <a:tcPr/>
                </a:tc>
                <a:tc>
                  <a:txBody>
                    <a:bodyPr/>
                    <a:lstStyle/>
                    <a:p>
                      <a:r>
                        <a:rPr lang="en-US" dirty="0"/>
                        <a:t>Any report made to a commander, chain of command, military law enforcement, or civilian law enforcement is Unrestricted</a:t>
                      </a:r>
                    </a:p>
                  </a:txBody>
                  <a:tcPr/>
                </a:tc>
                <a:extLst>
                  <a:ext uri="{0D108BD9-81ED-4DB2-BD59-A6C34878D82A}">
                    <a16:rowId xmlns:a16="http://schemas.microsoft.com/office/drawing/2014/main" val="3339144599"/>
                  </a:ext>
                </a:extLst>
              </a:tr>
              <a:tr h="370840">
                <a:tc>
                  <a:txBody>
                    <a:bodyPr/>
                    <a:lstStyle/>
                    <a:p>
                      <a:r>
                        <a:rPr lang="en-US" b="1" dirty="0">
                          <a:solidFill>
                            <a:srgbClr val="0070C0"/>
                          </a:solidFill>
                        </a:rPr>
                        <a:t>Does not trigger an investigation</a:t>
                      </a:r>
                    </a:p>
                  </a:txBody>
                  <a:tcPr/>
                </a:tc>
                <a:tc>
                  <a:txBody>
                    <a:bodyPr/>
                    <a:lstStyle/>
                    <a:p>
                      <a:r>
                        <a:rPr lang="en-US" dirty="0"/>
                        <a:t>Can also choose Unrestricted when reporting to VA, SARC, chaplain, or medical professional</a:t>
                      </a:r>
                    </a:p>
                  </a:txBody>
                  <a:tcPr/>
                </a:tc>
                <a:extLst>
                  <a:ext uri="{0D108BD9-81ED-4DB2-BD59-A6C34878D82A}">
                    <a16:rowId xmlns:a16="http://schemas.microsoft.com/office/drawing/2014/main" val="385746644"/>
                  </a:ext>
                </a:extLst>
              </a:tr>
              <a:tr h="370840">
                <a:tc>
                  <a:txBody>
                    <a:bodyPr/>
                    <a:lstStyle/>
                    <a:p>
                      <a:r>
                        <a:rPr lang="en-US" dirty="0"/>
                        <a:t>Survivor has access to medical care</a:t>
                      </a:r>
                    </a:p>
                  </a:txBody>
                  <a:tcPr/>
                </a:tc>
                <a:tc>
                  <a:txBody>
                    <a:bodyPr/>
                    <a:lstStyle/>
                    <a:p>
                      <a:r>
                        <a:rPr lang="en-US" b="1" dirty="0">
                          <a:solidFill>
                            <a:srgbClr val="0070C0"/>
                          </a:solidFill>
                        </a:rPr>
                        <a:t>Triggers an investigation</a:t>
                      </a:r>
                    </a:p>
                  </a:txBody>
                  <a:tcPr/>
                </a:tc>
                <a:extLst>
                  <a:ext uri="{0D108BD9-81ED-4DB2-BD59-A6C34878D82A}">
                    <a16:rowId xmlns:a16="http://schemas.microsoft.com/office/drawing/2014/main" val="3636413172"/>
                  </a:ext>
                </a:extLst>
              </a:tr>
              <a:tr h="370840">
                <a:tc>
                  <a:txBody>
                    <a:bodyPr/>
                    <a:lstStyle/>
                    <a:p>
                      <a:r>
                        <a:rPr lang="en-US" dirty="0"/>
                        <a:t>Victim can choose to make report Unrestricted</a:t>
                      </a:r>
                    </a:p>
                  </a:txBody>
                  <a:tcPr/>
                </a:tc>
                <a:tc>
                  <a:txBody>
                    <a:bodyPr/>
                    <a:lstStyle/>
                    <a:p>
                      <a:r>
                        <a:rPr lang="en-US" dirty="0"/>
                        <a:t>Survivor has same access to medical and mental healthcare, is assigned an SVC/VLC, and can request that victims’ rights be invoked</a:t>
                      </a:r>
                    </a:p>
                  </a:txBody>
                  <a:tcPr/>
                </a:tc>
                <a:extLst>
                  <a:ext uri="{0D108BD9-81ED-4DB2-BD59-A6C34878D82A}">
                    <a16:rowId xmlns:a16="http://schemas.microsoft.com/office/drawing/2014/main" val="3825963095"/>
                  </a:ext>
                </a:extLst>
              </a:tr>
              <a:tr h="370840">
                <a:tc>
                  <a:txBody>
                    <a:bodyPr/>
                    <a:lstStyle/>
                    <a:p>
                      <a:r>
                        <a:rPr lang="en-US" dirty="0"/>
                        <a:t>Active Duty/dependent survivor is entitled to SVC/VLC</a:t>
                      </a:r>
                    </a:p>
                  </a:txBody>
                  <a:tcPr/>
                </a:tc>
                <a:tc>
                  <a:txBody>
                    <a:bodyPr/>
                    <a:lstStyle/>
                    <a:p>
                      <a:r>
                        <a:rPr lang="en-US" dirty="0"/>
                        <a:t>Unrestricted report </a:t>
                      </a:r>
                      <a:r>
                        <a:rPr lang="en-US" b="1" dirty="0">
                          <a:solidFill>
                            <a:srgbClr val="0070C0"/>
                          </a:solidFill>
                        </a:rPr>
                        <a:t>cannot</a:t>
                      </a:r>
                      <a:r>
                        <a:rPr lang="en-US" dirty="0"/>
                        <a:t> be made Restricted</a:t>
                      </a:r>
                    </a:p>
                  </a:txBody>
                  <a:tcPr/>
                </a:tc>
                <a:extLst>
                  <a:ext uri="{0D108BD9-81ED-4DB2-BD59-A6C34878D82A}">
                    <a16:rowId xmlns:a16="http://schemas.microsoft.com/office/drawing/2014/main" val="1392229844"/>
                  </a:ext>
                </a:extLst>
              </a:tr>
            </a:tbl>
          </a:graphicData>
        </a:graphic>
      </p:graphicFrame>
    </p:spTree>
    <p:extLst>
      <p:ext uri="{BB962C8B-B14F-4D97-AF65-F5344CB8AC3E}">
        <p14:creationId xmlns:p14="http://schemas.microsoft.com/office/powerpoint/2010/main" val="25986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544CD-28EA-45FC-B2DC-74480CFF9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5B29C-E5D0-4F2C-B5BD-13B39F11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44E54-644A-7B43-9FB2-28563DE0754E}"/>
              </a:ext>
            </a:extLst>
          </p:cNvPr>
          <p:cNvSpPr>
            <a:spLocks noGrp="1"/>
          </p:cNvSpPr>
          <p:nvPr>
            <p:ph type="title"/>
          </p:nvPr>
        </p:nvSpPr>
        <p:spPr>
          <a:xfrm>
            <a:off x="8181171" y="2681103"/>
            <a:ext cx="3363974" cy="1495794"/>
          </a:xfrm>
          <a:noFill/>
          <a:ln>
            <a:solidFill>
              <a:srgbClr val="FFFFFF"/>
            </a:solidFill>
          </a:ln>
        </p:spPr>
        <p:txBody>
          <a:bodyPr wrap="square">
            <a:normAutofit fontScale="90000"/>
          </a:bodyPr>
          <a:lstStyle/>
          <a:p>
            <a:r>
              <a:rPr lang="en-US" dirty="0">
                <a:solidFill>
                  <a:srgbClr val="FFFFFF"/>
                </a:solidFill>
              </a:rPr>
              <a:t>Justice options for sexual violence</a:t>
            </a:r>
          </a:p>
        </p:txBody>
      </p:sp>
      <p:graphicFrame>
        <p:nvGraphicFramePr>
          <p:cNvPr id="5" name="Content Placeholder 2">
            <a:extLst>
              <a:ext uri="{FF2B5EF4-FFF2-40B4-BE49-F238E27FC236}">
                <a16:creationId xmlns:a16="http://schemas.microsoft.com/office/drawing/2014/main" id="{6F34E2E6-90FD-4A10-8BCA-9696832D41D8}"/>
              </a:ext>
            </a:extLst>
          </p:cNvPr>
          <p:cNvGraphicFramePr>
            <a:graphicFrameLocks noGrp="1"/>
          </p:cNvGraphicFramePr>
          <p:nvPr>
            <p:ph idx="1"/>
            <p:extLst>
              <p:ext uri="{D42A27DB-BD31-4B8C-83A1-F6EECF244321}">
                <p14:modId xmlns:p14="http://schemas.microsoft.com/office/powerpoint/2010/main" val="3298410717"/>
              </p:ext>
            </p:extLst>
          </p:nvPr>
        </p:nvGraphicFramePr>
        <p:xfrm>
          <a:off x="920750" y="965200"/>
          <a:ext cx="565150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75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8688-6F4C-854C-8B59-EB67A324BB96}"/>
              </a:ext>
            </a:extLst>
          </p:cNvPr>
          <p:cNvSpPr>
            <a:spLocks noGrp="1"/>
          </p:cNvSpPr>
          <p:nvPr>
            <p:ph type="title"/>
          </p:nvPr>
        </p:nvSpPr>
        <p:spPr>
          <a:xfrm>
            <a:off x="2231136" y="964692"/>
            <a:ext cx="7729728" cy="1188720"/>
          </a:xfrm>
        </p:spPr>
        <p:txBody>
          <a:bodyPr>
            <a:normAutofit/>
          </a:bodyPr>
          <a:lstStyle/>
          <a:p>
            <a:r>
              <a:rPr lang="en-US" dirty="0"/>
              <a:t>The Commander</a:t>
            </a:r>
          </a:p>
        </p:txBody>
      </p:sp>
      <p:pic>
        <p:nvPicPr>
          <p:cNvPr id="5" name="Graphic 4" descr="Soldier male with solid fill">
            <a:extLst>
              <a:ext uri="{FF2B5EF4-FFF2-40B4-BE49-F238E27FC236}">
                <a16:creationId xmlns:a16="http://schemas.microsoft.com/office/drawing/2014/main" id="{9A79FBF5-60BA-DB4D-AEF8-F0E34A5F48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31136" y="2743200"/>
            <a:ext cx="2436636" cy="2436636"/>
          </a:xfrm>
          <a:prstGeom prst="rect">
            <a:avLst/>
          </a:prstGeom>
          <a:ln w="31750" cap="sq">
            <a:solidFill>
              <a:srgbClr val="FFFFFF"/>
            </a:solidFill>
            <a:miter lim="800000"/>
          </a:ln>
        </p:spPr>
      </p:pic>
      <p:sp>
        <p:nvSpPr>
          <p:cNvPr id="3" name="Content Placeholder 2">
            <a:extLst>
              <a:ext uri="{FF2B5EF4-FFF2-40B4-BE49-F238E27FC236}">
                <a16:creationId xmlns:a16="http://schemas.microsoft.com/office/drawing/2014/main" id="{23F7EC99-31D3-9644-AF36-1E7DCF879804}"/>
              </a:ext>
            </a:extLst>
          </p:cNvPr>
          <p:cNvSpPr>
            <a:spLocks noGrp="1"/>
          </p:cNvSpPr>
          <p:nvPr>
            <p:ph idx="1"/>
          </p:nvPr>
        </p:nvSpPr>
        <p:spPr>
          <a:xfrm>
            <a:off x="5138928" y="2638044"/>
            <a:ext cx="4812792" cy="3101983"/>
          </a:xfrm>
        </p:spPr>
        <p:txBody>
          <a:bodyPr>
            <a:normAutofit/>
          </a:bodyPr>
          <a:lstStyle/>
          <a:p>
            <a:r>
              <a:rPr lang="en-US" dirty="0"/>
              <a:t>Military Justice is a command tool</a:t>
            </a:r>
          </a:p>
          <a:p>
            <a:r>
              <a:rPr lang="en-US" dirty="0"/>
              <a:t>Commander of the accused’s authority</a:t>
            </a:r>
          </a:p>
          <a:p>
            <a:pPr lvl="1"/>
            <a:r>
              <a:rPr lang="en-US" dirty="0"/>
              <a:t>Pretrial restrictions on liberty including protection orders and confinement</a:t>
            </a:r>
          </a:p>
          <a:p>
            <a:r>
              <a:rPr lang="en-US" dirty="0"/>
              <a:t>Order investigations</a:t>
            </a:r>
          </a:p>
          <a:p>
            <a:r>
              <a:rPr lang="en-US" dirty="0"/>
              <a:t>Stop a case from going forward (with limits)</a:t>
            </a:r>
          </a:p>
          <a:p>
            <a:r>
              <a:rPr lang="en-US" dirty="0"/>
              <a:t>Prefer charges</a:t>
            </a:r>
          </a:p>
          <a:p>
            <a:r>
              <a:rPr lang="en-US" dirty="0"/>
              <a:t>Forward charges</a:t>
            </a:r>
          </a:p>
        </p:txBody>
      </p:sp>
    </p:spTree>
    <p:extLst>
      <p:ext uri="{BB962C8B-B14F-4D97-AF65-F5344CB8AC3E}">
        <p14:creationId xmlns:p14="http://schemas.microsoft.com/office/powerpoint/2010/main" val="45648583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ideFromDelve xmlns="c3761cab-aaec-4ab6-a3b5-4bd0482acd34">false</HideFromDel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25DD2055952D48AFEFB1BC9DEE8C56" ma:contentTypeVersion="13" ma:contentTypeDescription="Create a new document." ma:contentTypeScope="" ma:versionID="d58f8244993218997b9cac39ceb1abf2">
  <xsd:schema xmlns:xsd="http://www.w3.org/2001/XMLSchema" xmlns:xs="http://www.w3.org/2001/XMLSchema" xmlns:p="http://schemas.microsoft.com/office/2006/metadata/properties" xmlns:ns2="9a2cb7e2-8209-44e6-b701-c3b95260632f" xmlns:ns3="503c6547-2d01-43fa-bd08-edcef8f58d5e" xmlns:ns4="c3761cab-aaec-4ab6-a3b5-4bd0482acd34" targetNamespace="http://schemas.microsoft.com/office/2006/metadata/properties" ma:root="true" ma:fieldsID="3acf78484eb7cd00dd2d06c265555b44" ns2:_="" ns3:_="" ns4:_="">
    <xsd:import namespace="9a2cb7e2-8209-44e6-b701-c3b95260632f"/>
    <xsd:import namespace="503c6547-2d01-43fa-bd08-edcef8f58d5e"/>
    <xsd:import namespace="c3761cab-aaec-4ab6-a3b5-4bd0482acd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4:HideFromDel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cb7e2-8209-44e6-b701-c3b9526063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3c6547-2d01-43fa-bd08-edcef8f58d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761cab-aaec-4ab6-a3b5-4bd0482acd34" elementFormDefault="qualified">
    <xsd:import namespace="http://schemas.microsoft.com/office/2006/documentManagement/types"/>
    <xsd:import namespace="http://schemas.microsoft.com/office/infopath/2007/PartnerControls"/>
    <xsd:element name="HideFromDelve" ma:index="20" nillable="true" ma:displayName="HideFromDelve" ma:default="0" ma:internalName="HideFromDel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ACB85E-3F50-4926-AD16-7C9B4F404E5F}">
  <ds:schemaRefs>
    <ds:schemaRef ds:uri="http://purl.org/dc/dcmitype/"/>
    <ds:schemaRef ds:uri="503c6547-2d01-43fa-bd08-edcef8f58d5e"/>
    <ds:schemaRef ds:uri="http://purl.org/dc/terms/"/>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c3761cab-aaec-4ab6-a3b5-4bd0482acd34"/>
    <ds:schemaRef ds:uri="9a2cb7e2-8209-44e6-b701-c3b95260632f"/>
  </ds:schemaRefs>
</ds:datastoreItem>
</file>

<file path=customXml/itemProps2.xml><?xml version="1.0" encoding="utf-8"?>
<ds:datastoreItem xmlns:ds="http://schemas.openxmlformats.org/officeDocument/2006/customXml" ds:itemID="{3F35F79B-8157-4A7B-91E2-FFE1E918A32A}">
  <ds:schemaRefs>
    <ds:schemaRef ds:uri="http://schemas.microsoft.com/sharepoint/v3/contenttype/forms"/>
  </ds:schemaRefs>
</ds:datastoreItem>
</file>

<file path=customXml/itemProps3.xml><?xml version="1.0" encoding="utf-8"?>
<ds:datastoreItem xmlns:ds="http://schemas.openxmlformats.org/officeDocument/2006/customXml" ds:itemID="{10EB3DF8-C502-4EFF-933C-D71E59024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cb7e2-8209-44e6-b701-c3b95260632f"/>
    <ds:schemaRef ds:uri="503c6547-2d01-43fa-bd08-edcef8f58d5e"/>
    <ds:schemaRef ds:uri="c3761cab-aaec-4ab6-a3b5-4bd0482acd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{A1F9A69B-2E74-4E4B-A39F-38BC9AAE0B14}tf10001120</Template>
  <TotalTime>511</TotalTime>
  <Words>1706</Words>
  <Application>Microsoft Office PowerPoint</Application>
  <PresentationFormat>Widescreen</PresentationFormat>
  <Paragraphs>220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Georgia</vt:lpstr>
      <vt:lpstr>Gill Sans MT</vt:lpstr>
      <vt:lpstr>Parcel</vt:lpstr>
      <vt:lpstr>Representing Military Survivors of Sex Harassment and Sexual Violence</vt:lpstr>
      <vt:lpstr>Military Justice Authority</vt:lpstr>
      <vt:lpstr>Jurisdictional issues</vt:lpstr>
      <vt:lpstr>PowerPoint Presentation</vt:lpstr>
      <vt:lpstr>How does DOD handle sexual harassment?</vt:lpstr>
      <vt:lpstr>Conviction rates for sexual assault in the military: 2019 data from the SAPRO Report</vt:lpstr>
      <vt:lpstr>How is sexual assault reported?</vt:lpstr>
      <vt:lpstr>Justice options for sexual violence</vt:lpstr>
      <vt:lpstr>The Commander</vt:lpstr>
      <vt:lpstr>The Convening Authority</vt:lpstr>
      <vt:lpstr>3 types of courts-martial</vt:lpstr>
      <vt:lpstr>Players</vt:lpstr>
      <vt:lpstr>PowerPoint Presentation</vt:lpstr>
      <vt:lpstr>Players</vt:lpstr>
      <vt:lpstr>Overview of the process for allegations of sex offenders</vt:lpstr>
      <vt:lpstr>Article 32 hearing</vt:lpstr>
      <vt:lpstr>What are a military victim’s basic rights in this process?</vt:lpstr>
      <vt:lpstr>Right to be heard</vt:lpstr>
      <vt:lpstr>Right to notice</vt:lpstr>
      <vt:lpstr>Right to confer</vt:lpstr>
      <vt:lpstr>Rape shield: MRE 412</vt:lpstr>
      <vt:lpstr>MRE 412 Exceptions</vt:lpstr>
      <vt:lpstr>MRE 412 Trial Test</vt:lpstr>
      <vt:lpstr>Psychotherapy Records: MRE 513</vt:lpstr>
      <vt:lpstr>MRE 513 Burden</vt:lpstr>
      <vt:lpstr>DISCOVERY ISSUES AND CHALLENGES</vt:lpstr>
      <vt:lpstr>Appellate courts</vt:lpstr>
      <vt:lpstr>Appellate “Rights”</vt:lpstr>
      <vt:lpstr>Recent reforms</vt:lpstr>
      <vt:lpstr>Victim Advocacy: The Perry’s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Military Survivors of Sex Harassment and Sexual Violence</dc:title>
  <dc:creator>Adelaide Kahn</dc:creator>
  <cp:lastModifiedBy>Mondino, Jennifer</cp:lastModifiedBy>
  <cp:revision>56</cp:revision>
  <dcterms:created xsi:type="dcterms:W3CDTF">2021-02-22T17:41:22Z</dcterms:created>
  <dcterms:modified xsi:type="dcterms:W3CDTF">2021-02-24T23:23:35Z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0x0101002F25DD2055952D48AFEFB1BC9DEE8C56</vt:lpwstr>
  </property>
</Properties>
</file>